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1.xml" ContentType="application/vnd.openxmlformats-officedocument.presentationml.tag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56" r:id="rId5"/>
    <p:sldMasterId id="2147483674" r:id="rId6"/>
    <p:sldMasterId id="2147483690" r:id="rId7"/>
  </p:sldMasterIdLst>
  <p:notesMasterIdLst>
    <p:notesMasterId r:id="rId20"/>
  </p:notesMasterIdLst>
  <p:sldIdLst>
    <p:sldId id="256" r:id="rId8"/>
    <p:sldId id="2147470632" r:id="rId9"/>
    <p:sldId id="257" r:id="rId10"/>
    <p:sldId id="2147470622" r:id="rId11"/>
    <p:sldId id="2147470633" r:id="rId12"/>
    <p:sldId id="2147470626" r:id="rId13"/>
    <p:sldId id="2147470627" r:id="rId14"/>
    <p:sldId id="2147470628" r:id="rId15"/>
    <p:sldId id="2147470629" r:id="rId16"/>
    <p:sldId id="2147470630" r:id="rId17"/>
    <p:sldId id="2147470631" r:id="rId18"/>
    <p:sldId id="2147470172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EYInterstate" panose="02000503020000020004" pitchFamily="2" charset="0"/>
      <p:regular r:id="rId27"/>
      <p:bold r:id="rId28"/>
      <p:italic r:id="rId29"/>
      <p:boldItalic r:id="rId30"/>
    </p:embeddedFont>
    <p:embeddedFont>
      <p:font typeface="EYInterstate Light" panose="02000506000000020004" pitchFamily="2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53B4103-5F4B-8694-64F8-54A15FF5F5FD}" name="Orevaoghene Olugua" initials="OO" userId="S::Orevaoghene.Olugua@ng.ey.com::d9e62b42-496e-438b-acc2-e90f5933e441" providerId="AD"/>
  <p188:author id="{DB83C92D-7C6E-53D1-7C34-B2AF37A6D6F8}" name="Nkechi Ewuzie" initials="NE" userId="S::Nkechi.Ewuzie@ng.ey.com::31b86d8a-ac02-49d4-9e72-e88d518e3df4" providerId="AD"/>
  <p188:author id="{1D23A450-F036-FB9A-1701-8590F51FBE71}" name="Gbenga Olanrewaju" initials="GO" userId="S::gbenga.raymond.olanrewaju@ng.ey.com::1a2b9cca-05db-47b2-b75e-8e4a843a2dc6" providerId="AD"/>
  <p188:author id="{5EE507F8-1038-4E62-7D5D-A57AF4D4D8C5}" name="Abiodun Ogunoiki" initials="AO" userId="S::Abiodun.Ogunoiki@ng.ey.com::0401ced3-d9fb-4749-8e42-d70226791f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000"/>
    <a:srgbClr val="000000"/>
    <a:srgbClr val="C8E7A7"/>
    <a:srgbClr val="70D39D"/>
    <a:srgbClr val="EAEAEA"/>
    <a:srgbClr val="66FF66"/>
    <a:srgbClr val="66FF99"/>
    <a:srgbClr val="FFE600"/>
    <a:srgbClr val="FFFF7F"/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893C87-B59D-406B-B948-6BF426DC68B1}" v="13" dt="2024-02-15T21:55:23.1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4622" autoAdjust="0"/>
  </p:normalViewPr>
  <p:slideViewPr>
    <p:cSldViewPr>
      <p:cViewPr>
        <p:scale>
          <a:sx n="37" d="100"/>
          <a:sy n="37" d="100"/>
        </p:scale>
        <p:origin x="71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6.fntdata"/><Relationship Id="rId39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ery O Esekie" userId="4738439b-5a15-4887-8142-d99a1ccd68b6" providerId="ADAL" clId="{37893C87-B59D-406B-B948-6BF426DC68B1}"/>
    <pc:docChg chg="undo redo custSel addSld delSld modSld sldOrd modMainMaster">
      <pc:chgData name="Jeffery O Esekie" userId="4738439b-5a15-4887-8142-d99a1ccd68b6" providerId="ADAL" clId="{37893C87-B59D-406B-B948-6BF426DC68B1}" dt="2024-02-15T22:38:04.029" v="2632" actId="14100"/>
      <pc:docMkLst>
        <pc:docMk/>
      </pc:docMkLst>
      <pc:sldChg chg="addSp delSp modSp mod setBg">
        <pc:chgData name="Jeffery O Esekie" userId="4738439b-5a15-4887-8142-d99a1ccd68b6" providerId="ADAL" clId="{37893C87-B59D-406B-B948-6BF426DC68B1}" dt="2024-02-15T22:31:44.538" v="2630" actId="20577"/>
        <pc:sldMkLst>
          <pc:docMk/>
          <pc:sldMk cId="3053810447" sldId="257"/>
        </pc:sldMkLst>
        <pc:spChg chg="mod">
          <ac:chgData name="Jeffery O Esekie" userId="4738439b-5a15-4887-8142-d99a1ccd68b6" providerId="ADAL" clId="{37893C87-B59D-406B-B948-6BF426DC68B1}" dt="2024-02-15T21:05:08.306" v="426" actId="26606"/>
          <ac:spMkLst>
            <pc:docMk/>
            <pc:sldMk cId="3053810447" sldId="257"/>
            <ac:spMk id="2" creationId="{CE402934-DE26-FBAE-C0BC-FF37B2E25454}"/>
          </ac:spMkLst>
        </pc:spChg>
        <pc:spChg chg="del mod">
          <ac:chgData name="Jeffery O Esekie" userId="4738439b-5a15-4887-8142-d99a1ccd68b6" providerId="ADAL" clId="{37893C87-B59D-406B-B948-6BF426DC68B1}" dt="2024-02-15T19:46:11.651" v="4"/>
          <ac:spMkLst>
            <pc:docMk/>
            <pc:sldMk cId="3053810447" sldId="257"/>
            <ac:spMk id="3" creationId="{0DC34606-C7EC-94EB-2685-65C416DCED06}"/>
          </ac:spMkLst>
        </pc:spChg>
        <pc:spChg chg="add mod">
          <ac:chgData name="Jeffery O Esekie" userId="4738439b-5a15-4887-8142-d99a1ccd68b6" providerId="ADAL" clId="{37893C87-B59D-406B-B948-6BF426DC68B1}" dt="2024-02-15T22:31:44.538" v="2630" actId="20577"/>
          <ac:spMkLst>
            <pc:docMk/>
            <pc:sldMk cId="3053810447" sldId="257"/>
            <ac:spMk id="8" creationId="{0396B59A-4B57-6153-C60B-BFBCBD82306D}"/>
          </ac:spMkLst>
        </pc:spChg>
        <pc:spChg chg="add del">
          <ac:chgData name="Jeffery O Esekie" userId="4738439b-5a15-4887-8142-d99a1ccd68b6" providerId="ADAL" clId="{37893C87-B59D-406B-B948-6BF426DC68B1}" dt="2024-02-15T21:05:08.292" v="425" actId="26606"/>
          <ac:spMkLst>
            <pc:docMk/>
            <pc:sldMk cId="3053810447" sldId="257"/>
            <ac:spMk id="13" creationId="{F13C74B1-5B17-4795-BED0-7140497B445A}"/>
          </ac:spMkLst>
        </pc:spChg>
        <pc:spChg chg="add del">
          <ac:chgData name="Jeffery O Esekie" userId="4738439b-5a15-4887-8142-d99a1ccd68b6" providerId="ADAL" clId="{37893C87-B59D-406B-B948-6BF426DC68B1}" dt="2024-02-15T21:05:08.292" v="425" actId="26606"/>
          <ac:spMkLst>
            <pc:docMk/>
            <pc:sldMk cId="3053810447" sldId="257"/>
            <ac:spMk id="15" creationId="{D4974D33-8DC5-464E-8C6D-BE58F0669C17}"/>
          </ac:spMkLst>
        </pc:spChg>
        <pc:spChg chg="add">
          <ac:chgData name="Jeffery O Esekie" userId="4738439b-5a15-4887-8142-d99a1ccd68b6" providerId="ADAL" clId="{37893C87-B59D-406B-B948-6BF426DC68B1}" dt="2024-02-15T21:05:08.306" v="426" actId="26606"/>
          <ac:spMkLst>
            <pc:docMk/>
            <pc:sldMk cId="3053810447" sldId="257"/>
            <ac:spMk id="17" creationId="{131BAD53-4E89-4F62-BBB7-26359763ED39}"/>
          </ac:spMkLst>
        </pc:spChg>
        <pc:spChg chg="add">
          <ac:chgData name="Jeffery O Esekie" userId="4738439b-5a15-4887-8142-d99a1ccd68b6" providerId="ADAL" clId="{37893C87-B59D-406B-B948-6BF426DC68B1}" dt="2024-02-15T21:05:08.306" v="426" actId="26606"/>
          <ac:spMkLst>
            <pc:docMk/>
            <pc:sldMk cId="3053810447" sldId="257"/>
            <ac:spMk id="18" creationId="{62756DA2-40EB-4C6F-B962-5822FFB54FB6}"/>
          </ac:spMkLst>
        </pc:spChg>
        <pc:grpChg chg="del">
          <ac:chgData name="Jeffery O Esekie" userId="4738439b-5a15-4887-8142-d99a1ccd68b6" providerId="ADAL" clId="{37893C87-B59D-406B-B948-6BF426DC68B1}" dt="2024-02-15T19:46:03.913" v="1" actId="478"/>
          <ac:grpSpMkLst>
            <pc:docMk/>
            <pc:sldMk cId="3053810447" sldId="257"/>
            <ac:grpSpMk id="39" creationId="{15568BF8-A492-6F80-30CB-7A64180B0FA1}"/>
          </ac:grpSpMkLst>
        </pc:grpChg>
        <pc:picChg chg="add del mod">
          <ac:chgData name="Jeffery O Esekie" userId="4738439b-5a15-4887-8142-d99a1ccd68b6" providerId="ADAL" clId="{37893C87-B59D-406B-B948-6BF426DC68B1}" dt="2024-02-15T20:59:18.604" v="181" actId="478"/>
          <ac:picMkLst>
            <pc:docMk/>
            <pc:sldMk cId="3053810447" sldId="257"/>
            <ac:picMk id="5" creationId="{FB4DEF10-7599-16D3-0161-D2AB45219485}"/>
          </ac:picMkLst>
        </pc:picChg>
        <pc:picChg chg="add mod ord">
          <ac:chgData name="Jeffery O Esekie" userId="4738439b-5a15-4887-8142-d99a1ccd68b6" providerId="ADAL" clId="{37893C87-B59D-406B-B948-6BF426DC68B1}" dt="2024-02-15T21:05:08.306" v="426" actId="26606"/>
          <ac:picMkLst>
            <pc:docMk/>
            <pc:sldMk cId="3053810447" sldId="257"/>
            <ac:picMk id="7" creationId="{C1D02DC2-43F1-A14C-627E-EF65A8C8A32B}"/>
          </ac:picMkLst>
        </pc:picChg>
      </pc:sldChg>
      <pc:sldChg chg="del">
        <pc:chgData name="Jeffery O Esekie" userId="4738439b-5a15-4887-8142-d99a1ccd68b6" providerId="ADAL" clId="{37893C87-B59D-406B-B948-6BF426DC68B1}" dt="2024-02-15T19:46:34.080" v="8" actId="47"/>
        <pc:sldMkLst>
          <pc:docMk/>
          <pc:sldMk cId="3145575487" sldId="258"/>
        </pc:sldMkLst>
      </pc:sldChg>
      <pc:sldChg chg="del">
        <pc:chgData name="Jeffery O Esekie" userId="4738439b-5a15-4887-8142-d99a1ccd68b6" providerId="ADAL" clId="{37893C87-B59D-406B-B948-6BF426DC68B1}" dt="2024-02-15T21:07:07.347" v="541" actId="47"/>
        <pc:sldMkLst>
          <pc:docMk/>
          <pc:sldMk cId="4217890289" sldId="270"/>
        </pc:sldMkLst>
      </pc:sldChg>
      <pc:sldChg chg="del">
        <pc:chgData name="Jeffery O Esekie" userId="4738439b-5a15-4887-8142-d99a1ccd68b6" providerId="ADAL" clId="{37893C87-B59D-406B-B948-6BF426DC68B1}" dt="2024-02-15T19:46:25.495" v="5" actId="47"/>
        <pc:sldMkLst>
          <pc:docMk/>
          <pc:sldMk cId="3212347713" sldId="282"/>
        </pc:sldMkLst>
      </pc:sldChg>
      <pc:sldChg chg="addSp modSp add del mod">
        <pc:chgData name="Jeffery O Esekie" userId="4738439b-5a15-4887-8142-d99a1ccd68b6" providerId="ADAL" clId="{37893C87-B59D-406B-B948-6BF426DC68B1}" dt="2024-02-15T21:51:10.254" v="1886" actId="47"/>
        <pc:sldMkLst>
          <pc:docMk/>
          <pc:sldMk cId="2088340662" sldId="2147469031"/>
        </pc:sldMkLst>
        <pc:spChg chg="add mod">
          <ac:chgData name="Jeffery O Esekie" userId="4738439b-5a15-4887-8142-d99a1ccd68b6" providerId="ADAL" clId="{37893C87-B59D-406B-B948-6BF426DC68B1}" dt="2024-02-15T21:46:21.737" v="1496" actId="20577"/>
          <ac:spMkLst>
            <pc:docMk/>
            <pc:sldMk cId="2088340662" sldId="2147469031"/>
            <ac:spMk id="2" creationId="{C758CCC1-87E1-CD14-346F-E43BB2853096}"/>
          </ac:spMkLst>
        </pc:spChg>
        <pc:spChg chg="mod">
          <ac:chgData name="Jeffery O Esekie" userId="4738439b-5a15-4887-8142-d99a1ccd68b6" providerId="ADAL" clId="{37893C87-B59D-406B-B948-6BF426DC68B1}" dt="2024-02-15T21:41:45.988" v="1319" actId="20577"/>
          <ac:spMkLst>
            <pc:docMk/>
            <pc:sldMk cId="2088340662" sldId="2147469031"/>
            <ac:spMk id="8" creationId="{155C478A-726C-41CC-B123-B16166119CC2}"/>
          </ac:spMkLst>
        </pc:spChg>
        <pc:spChg chg="mod">
          <ac:chgData name="Jeffery O Esekie" userId="4738439b-5a15-4887-8142-d99a1ccd68b6" providerId="ADAL" clId="{37893C87-B59D-406B-B948-6BF426DC68B1}" dt="2024-02-15T21:41:42.476" v="1318" actId="6549"/>
          <ac:spMkLst>
            <pc:docMk/>
            <pc:sldMk cId="2088340662" sldId="2147469031"/>
            <ac:spMk id="63" creationId="{9E826314-FD2E-48AA-97CB-668457B916C7}"/>
          </ac:spMkLst>
        </pc:spChg>
        <pc:spChg chg="mod">
          <ac:chgData name="Jeffery O Esekie" userId="4738439b-5a15-4887-8142-d99a1ccd68b6" providerId="ADAL" clId="{37893C87-B59D-406B-B948-6BF426DC68B1}" dt="2024-02-15T21:41:51.034" v="1320" actId="6549"/>
          <ac:spMkLst>
            <pc:docMk/>
            <pc:sldMk cId="2088340662" sldId="2147469031"/>
            <ac:spMk id="143" creationId="{AA83E2EF-43D3-A30E-120B-5F0B9F6CFEFE}"/>
          </ac:spMkLst>
        </pc:spChg>
        <pc:spChg chg="mod">
          <ac:chgData name="Jeffery O Esekie" userId="4738439b-5a15-4887-8142-d99a1ccd68b6" providerId="ADAL" clId="{37893C87-B59D-406B-B948-6BF426DC68B1}" dt="2024-02-15T21:47:32.189" v="1611" actId="20577"/>
          <ac:spMkLst>
            <pc:docMk/>
            <pc:sldMk cId="2088340662" sldId="2147469031"/>
            <ac:spMk id="144" creationId="{86C2E953-FA6C-9E2F-034D-B12A1977347E}"/>
          </ac:spMkLst>
        </pc:spChg>
        <pc:spChg chg="mod">
          <ac:chgData name="Jeffery O Esekie" userId="4738439b-5a15-4887-8142-d99a1ccd68b6" providerId="ADAL" clId="{37893C87-B59D-406B-B948-6BF426DC68B1}" dt="2024-02-15T21:49:23.186" v="1763" actId="20577"/>
          <ac:spMkLst>
            <pc:docMk/>
            <pc:sldMk cId="2088340662" sldId="2147469031"/>
            <ac:spMk id="145" creationId="{32968C2A-C34E-F8E7-8A20-86F8B1E6EA4B}"/>
          </ac:spMkLst>
        </pc:spChg>
        <pc:spChg chg="mod">
          <ac:chgData name="Jeffery O Esekie" userId="4738439b-5a15-4887-8142-d99a1ccd68b6" providerId="ADAL" clId="{37893C87-B59D-406B-B948-6BF426DC68B1}" dt="2024-02-15T21:50:08.999" v="1873" actId="20577"/>
          <ac:spMkLst>
            <pc:docMk/>
            <pc:sldMk cId="2088340662" sldId="2147469031"/>
            <ac:spMk id="146" creationId="{F91D388B-B5B4-3914-0AD1-7DED52D2320A}"/>
          </ac:spMkLst>
        </pc:spChg>
        <pc:spChg chg="mod">
          <ac:chgData name="Jeffery O Esekie" userId="4738439b-5a15-4887-8142-d99a1ccd68b6" providerId="ADAL" clId="{37893C87-B59D-406B-B948-6BF426DC68B1}" dt="2024-02-15T21:50:17.145" v="1877" actId="20577"/>
          <ac:spMkLst>
            <pc:docMk/>
            <pc:sldMk cId="2088340662" sldId="2147469031"/>
            <ac:spMk id="155" creationId="{5FFA19BE-2399-3CC1-FAD0-45C0BB129C5E}"/>
          </ac:spMkLst>
        </pc:spChg>
        <pc:spChg chg="mod">
          <ac:chgData name="Jeffery O Esekie" userId="4738439b-5a15-4887-8142-d99a1ccd68b6" providerId="ADAL" clId="{37893C87-B59D-406B-B948-6BF426DC68B1}" dt="2024-02-15T21:50:12.887" v="1875" actId="20577"/>
          <ac:spMkLst>
            <pc:docMk/>
            <pc:sldMk cId="2088340662" sldId="2147469031"/>
            <ac:spMk id="157" creationId="{B228F178-A86F-7DDE-2E9C-62FFAB9EE51D}"/>
          </ac:spMkLst>
        </pc:spChg>
        <pc:spChg chg="mod">
          <ac:chgData name="Jeffery O Esekie" userId="4738439b-5a15-4887-8142-d99a1ccd68b6" providerId="ADAL" clId="{37893C87-B59D-406B-B948-6BF426DC68B1}" dt="2024-02-15T21:46:27.235" v="1498" actId="20577"/>
          <ac:spMkLst>
            <pc:docMk/>
            <pc:sldMk cId="2088340662" sldId="2147469031"/>
            <ac:spMk id="159" creationId="{149040B3-0A01-6816-E6E1-A2B36C9F1DE0}"/>
          </ac:spMkLst>
        </pc:spChg>
        <pc:spChg chg="mod">
          <ac:chgData name="Jeffery O Esekie" userId="4738439b-5a15-4887-8142-d99a1ccd68b6" providerId="ADAL" clId="{37893C87-B59D-406B-B948-6BF426DC68B1}" dt="2024-02-15T21:44:21.700" v="1322" actId="20577"/>
          <ac:spMkLst>
            <pc:docMk/>
            <pc:sldMk cId="2088340662" sldId="2147469031"/>
            <ac:spMk id="161" creationId="{5852F9B6-9625-EE0E-1AA2-27D204BDEBAE}"/>
          </ac:spMkLst>
        </pc:spChg>
        <pc:grpChg chg="mod">
          <ac:chgData name="Jeffery O Esekie" userId="4738439b-5a15-4887-8142-d99a1ccd68b6" providerId="ADAL" clId="{37893C87-B59D-406B-B948-6BF426DC68B1}" dt="2024-02-15T21:45:08.740" v="1365" actId="1076"/>
          <ac:grpSpMkLst>
            <pc:docMk/>
            <pc:sldMk cId="2088340662" sldId="2147469031"/>
            <ac:grpSpMk id="72" creationId="{739AED79-00C6-BBE2-38D9-04C30D046AE3}"/>
          </ac:grpSpMkLst>
        </pc:grpChg>
      </pc:sldChg>
      <pc:sldChg chg="delSp modSp mod">
        <pc:chgData name="Jeffery O Esekie" userId="4738439b-5a15-4887-8142-d99a1ccd68b6" providerId="ADAL" clId="{37893C87-B59D-406B-B948-6BF426DC68B1}" dt="2024-02-15T21:37:44.033" v="1237" actId="14100"/>
        <pc:sldMkLst>
          <pc:docMk/>
          <pc:sldMk cId="0" sldId="2147470172"/>
        </pc:sldMkLst>
        <pc:spChg chg="del">
          <ac:chgData name="Jeffery O Esekie" userId="4738439b-5a15-4887-8142-d99a1ccd68b6" providerId="ADAL" clId="{37893C87-B59D-406B-B948-6BF426DC68B1}" dt="2024-02-15T21:36:59.016" v="1207" actId="478"/>
          <ac:spMkLst>
            <pc:docMk/>
            <pc:sldMk cId="0" sldId="2147470172"/>
            <ac:spMk id="2" creationId="{00000000-0000-0000-0000-000000000000}"/>
          </ac:spMkLst>
        </pc:spChg>
        <pc:spChg chg="mod">
          <ac:chgData name="Jeffery O Esekie" userId="4738439b-5a15-4887-8142-d99a1ccd68b6" providerId="ADAL" clId="{37893C87-B59D-406B-B948-6BF426DC68B1}" dt="2024-02-15T21:37:44.033" v="1237" actId="14100"/>
          <ac:spMkLst>
            <pc:docMk/>
            <pc:sldMk cId="0" sldId="2147470172"/>
            <ac:spMk id="3" creationId="{494FA222-BE87-7419-FDB5-DE75C247DB5C}"/>
          </ac:spMkLst>
        </pc:spChg>
        <pc:spChg chg="mod">
          <ac:chgData name="Jeffery O Esekie" userId="4738439b-5a15-4887-8142-d99a1ccd68b6" providerId="ADAL" clId="{37893C87-B59D-406B-B948-6BF426DC68B1}" dt="2024-02-15T21:37:34.503" v="1236" actId="1076"/>
          <ac:spMkLst>
            <pc:docMk/>
            <pc:sldMk cId="0" sldId="2147470172"/>
            <ac:spMk id="5" creationId="{B57BCB88-6B5A-17F9-BDB3-7087CE88D1DE}"/>
          </ac:spMkLst>
        </pc:spChg>
      </pc:sldChg>
      <pc:sldChg chg="del">
        <pc:chgData name="Jeffery O Esekie" userId="4738439b-5a15-4887-8142-d99a1ccd68b6" providerId="ADAL" clId="{37893C87-B59D-406B-B948-6BF426DC68B1}" dt="2024-02-15T19:47:28.703" v="35" actId="47"/>
        <pc:sldMkLst>
          <pc:docMk/>
          <pc:sldMk cId="4001116288" sldId="2147470596"/>
        </pc:sldMkLst>
      </pc:sldChg>
      <pc:sldChg chg="del ord">
        <pc:chgData name="Jeffery O Esekie" userId="4738439b-5a15-4887-8142-d99a1ccd68b6" providerId="ADAL" clId="{37893C87-B59D-406B-B948-6BF426DC68B1}" dt="2024-02-15T21:21:45.529" v="1046" actId="47"/>
        <pc:sldMkLst>
          <pc:docMk/>
          <pc:sldMk cId="76409467" sldId="2147470609"/>
        </pc:sldMkLst>
      </pc:sldChg>
      <pc:sldChg chg="del">
        <pc:chgData name="Jeffery O Esekie" userId="4738439b-5a15-4887-8142-d99a1ccd68b6" providerId="ADAL" clId="{37893C87-B59D-406B-B948-6BF426DC68B1}" dt="2024-02-15T19:46:38.576" v="12" actId="47"/>
        <pc:sldMkLst>
          <pc:docMk/>
          <pc:sldMk cId="3482270094" sldId="2147470613"/>
        </pc:sldMkLst>
      </pc:sldChg>
      <pc:sldChg chg="del">
        <pc:chgData name="Jeffery O Esekie" userId="4738439b-5a15-4887-8142-d99a1ccd68b6" providerId="ADAL" clId="{37893C87-B59D-406B-B948-6BF426DC68B1}" dt="2024-02-15T19:46:37.753" v="11" actId="47"/>
        <pc:sldMkLst>
          <pc:docMk/>
          <pc:sldMk cId="924842902" sldId="2147470614"/>
        </pc:sldMkLst>
      </pc:sldChg>
      <pc:sldChg chg="del">
        <pc:chgData name="Jeffery O Esekie" userId="4738439b-5a15-4887-8142-d99a1ccd68b6" providerId="ADAL" clId="{37893C87-B59D-406B-B948-6BF426DC68B1}" dt="2024-02-15T19:47:45.970" v="38" actId="47"/>
        <pc:sldMkLst>
          <pc:docMk/>
          <pc:sldMk cId="3335600932" sldId="2147470621"/>
        </pc:sldMkLst>
      </pc:sldChg>
      <pc:sldChg chg="modSp mod">
        <pc:chgData name="Jeffery O Esekie" userId="4738439b-5a15-4887-8142-d99a1ccd68b6" providerId="ADAL" clId="{37893C87-B59D-406B-B948-6BF426DC68B1}" dt="2024-02-15T21:38:13.593" v="1256" actId="404"/>
        <pc:sldMkLst>
          <pc:docMk/>
          <pc:sldMk cId="0" sldId="2147470622"/>
        </pc:sldMkLst>
        <pc:spChg chg="mod">
          <ac:chgData name="Jeffery O Esekie" userId="4738439b-5a15-4887-8142-d99a1ccd68b6" providerId="ADAL" clId="{37893C87-B59D-406B-B948-6BF426DC68B1}" dt="2024-02-15T21:38:13.593" v="1256" actId="404"/>
          <ac:spMkLst>
            <pc:docMk/>
            <pc:sldMk cId="0" sldId="2147470622"/>
            <ac:spMk id="5" creationId="{47AA646A-67C8-68DD-5C42-D88D965BD151}"/>
          </ac:spMkLst>
        </pc:spChg>
      </pc:sldChg>
      <pc:sldChg chg="del">
        <pc:chgData name="Jeffery O Esekie" userId="4738439b-5a15-4887-8142-d99a1ccd68b6" providerId="ADAL" clId="{37893C87-B59D-406B-B948-6BF426DC68B1}" dt="2024-02-15T21:06:52.382" v="539" actId="47"/>
        <pc:sldMkLst>
          <pc:docMk/>
          <pc:sldMk cId="1209519889" sldId="2147470623"/>
        </pc:sldMkLst>
      </pc:sldChg>
      <pc:sldChg chg="del">
        <pc:chgData name="Jeffery O Esekie" userId="4738439b-5a15-4887-8142-d99a1ccd68b6" providerId="ADAL" clId="{37893C87-B59D-406B-B948-6BF426DC68B1}" dt="2024-02-15T19:45:55.363" v="0" actId="47"/>
        <pc:sldMkLst>
          <pc:docMk/>
          <pc:sldMk cId="2935647808" sldId="2147470624"/>
        </pc:sldMkLst>
      </pc:sldChg>
      <pc:sldChg chg="add del">
        <pc:chgData name="Jeffery O Esekie" userId="4738439b-5a15-4887-8142-d99a1ccd68b6" providerId="ADAL" clId="{37893C87-B59D-406B-B948-6BF426DC68B1}" dt="2024-02-15T21:54:14.011" v="2064" actId="47"/>
        <pc:sldMkLst>
          <pc:docMk/>
          <pc:sldMk cId="2624139428" sldId="2147470625"/>
        </pc:sldMkLst>
      </pc:sldChg>
      <pc:sldChg chg="addSp delSp modSp add mod">
        <pc:chgData name="Jeffery O Esekie" userId="4738439b-5a15-4887-8142-d99a1ccd68b6" providerId="ADAL" clId="{37893C87-B59D-406B-B948-6BF426DC68B1}" dt="2024-02-15T22:31:41.055" v="2629" actId="20577"/>
        <pc:sldMkLst>
          <pc:docMk/>
          <pc:sldMk cId="343330681" sldId="2147470626"/>
        </pc:sldMkLst>
        <pc:spChg chg="mod">
          <ac:chgData name="Jeffery O Esekie" userId="4738439b-5a15-4887-8142-d99a1ccd68b6" providerId="ADAL" clId="{37893C87-B59D-406B-B948-6BF426DC68B1}" dt="2024-02-15T21:13:33.459" v="728" actId="20577"/>
          <ac:spMkLst>
            <pc:docMk/>
            <pc:sldMk cId="343330681" sldId="2147470626"/>
            <ac:spMk id="2" creationId="{CE402934-DE26-FBAE-C0BC-FF37B2E25454}"/>
          </ac:spMkLst>
        </pc:spChg>
        <pc:spChg chg="mod">
          <ac:chgData name="Jeffery O Esekie" userId="4738439b-5a15-4887-8142-d99a1ccd68b6" providerId="ADAL" clId="{37893C87-B59D-406B-B948-6BF426DC68B1}" dt="2024-02-15T22:31:41.055" v="2629" actId="20577"/>
          <ac:spMkLst>
            <pc:docMk/>
            <pc:sldMk cId="343330681" sldId="2147470626"/>
            <ac:spMk id="8" creationId="{0396B59A-4B57-6153-C60B-BFBCBD82306D}"/>
          </ac:spMkLst>
        </pc:spChg>
        <pc:picChg chg="add del mod">
          <ac:chgData name="Jeffery O Esekie" userId="4738439b-5a15-4887-8142-d99a1ccd68b6" providerId="ADAL" clId="{37893C87-B59D-406B-B948-6BF426DC68B1}" dt="2024-02-15T21:08:29.521" v="549" actId="478"/>
          <ac:picMkLst>
            <pc:docMk/>
            <pc:sldMk cId="343330681" sldId="2147470626"/>
            <ac:picMk id="4" creationId="{B06076DA-FA82-457D-6D70-1E0456617355}"/>
          </ac:picMkLst>
        </pc:picChg>
        <pc:picChg chg="add del mod">
          <ac:chgData name="Jeffery O Esekie" userId="4738439b-5a15-4887-8142-d99a1ccd68b6" providerId="ADAL" clId="{37893C87-B59D-406B-B948-6BF426DC68B1}" dt="2024-02-15T21:10:06.428" v="554" actId="478"/>
          <ac:picMkLst>
            <pc:docMk/>
            <pc:sldMk cId="343330681" sldId="2147470626"/>
            <ac:picMk id="6" creationId="{99156579-19D4-9BBA-F81E-0DF442E705E7}"/>
          </ac:picMkLst>
        </pc:picChg>
        <pc:picChg chg="del">
          <ac:chgData name="Jeffery O Esekie" userId="4738439b-5a15-4887-8142-d99a1ccd68b6" providerId="ADAL" clId="{37893C87-B59D-406B-B948-6BF426DC68B1}" dt="2024-02-15T21:07:32.659" v="543" actId="478"/>
          <ac:picMkLst>
            <pc:docMk/>
            <pc:sldMk cId="343330681" sldId="2147470626"/>
            <ac:picMk id="7" creationId="{C1D02DC2-43F1-A14C-627E-EF65A8C8A32B}"/>
          </ac:picMkLst>
        </pc:picChg>
        <pc:picChg chg="add mod">
          <ac:chgData name="Jeffery O Esekie" userId="4738439b-5a15-4887-8142-d99a1ccd68b6" providerId="ADAL" clId="{37893C87-B59D-406B-B948-6BF426DC68B1}" dt="2024-02-15T21:10:29.169" v="560" actId="14100"/>
          <ac:picMkLst>
            <pc:docMk/>
            <pc:sldMk cId="343330681" sldId="2147470626"/>
            <ac:picMk id="10" creationId="{4807D7AF-4C75-5C68-E25B-AFF13A764A69}"/>
          </ac:picMkLst>
        </pc:picChg>
      </pc:sldChg>
      <pc:sldChg chg="del">
        <pc:chgData name="Jeffery O Esekie" userId="4738439b-5a15-4887-8142-d99a1ccd68b6" providerId="ADAL" clId="{37893C87-B59D-406B-B948-6BF426DC68B1}" dt="2024-02-15T19:46:32.610" v="7" actId="47"/>
        <pc:sldMkLst>
          <pc:docMk/>
          <pc:sldMk cId="434864497" sldId="2147470626"/>
        </pc:sldMkLst>
      </pc:sldChg>
      <pc:sldChg chg="addSp delSp modSp add del mod">
        <pc:chgData name="Jeffery O Esekie" userId="4738439b-5a15-4887-8142-d99a1ccd68b6" providerId="ADAL" clId="{37893C87-B59D-406B-B948-6BF426DC68B1}" dt="2024-02-15T22:31:14.802" v="2624" actId="20577"/>
        <pc:sldMkLst>
          <pc:docMk/>
          <pc:sldMk cId="1624186818" sldId="2147470627"/>
        </pc:sldMkLst>
        <pc:spChg chg="mod">
          <ac:chgData name="Jeffery O Esekie" userId="4738439b-5a15-4887-8142-d99a1ccd68b6" providerId="ADAL" clId="{37893C87-B59D-406B-B948-6BF426DC68B1}" dt="2024-02-15T21:15:43.410" v="797" actId="20577"/>
          <ac:spMkLst>
            <pc:docMk/>
            <pc:sldMk cId="1624186818" sldId="2147470627"/>
            <ac:spMk id="2" creationId="{CE402934-DE26-FBAE-C0BC-FF37B2E25454}"/>
          </ac:spMkLst>
        </pc:spChg>
        <pc:spChg chg="mod">
          <ac:chgData name="Jeffery O Esekie" userId="4738439b-5a15-4887-8142-d99a1ccd68b6" providerId="ADAL" clId="{37893C87-B59D-406B-B948-6BF426DC68B1}" dt="2024-02-15T22:31:14.802" v="2624" actId="20577"/>
          <ac:spMkLst>
            <pc:docMk/>
            <pc:sldMk cId="1624186818" sldId="2147470627"/>
            <ac:spMk id="8" creationId="{0396B59A-4B57-6153-C60B-BFBCBD82306D}"/>
          </ac:spMkLst>
        </pc:spChg>
        <pc:picChg chg="add mod">
          <ac:chgData name="Jeffery O Esekie" userId="4738439b-5a15-4887-8142-d99a1ccd68b6" providerId="ADAL" clId="{37893C87-B59D-406B-B948-6BF426DC68B1}" dt="2024-02-15T21:15:12.873" v="736" actId="1076"/>
          <ac:picMkLst>
            <pc:docMk/>
            <pc:sldMk cId="1624186818" sldId="2147470627"/>
            <ac:picMk id="4" creationId="{A4AA82D0-D2F8-A4EB-8473-B990851FFA0C}"/>
          </ac:picMkLst>
        </pc:picChg>
        <pc:picChg chg="del">
          <ac:chgData name="Jeffery O Esekie" userId="4738439b-5a15-4887-8142-d99a1ccd68b6" providerId="ADAL" clId="{37893C87-B59D-406B-B948-6BF426DC68B1}" dt="2024-02-15T21:14:54.019" v="730" actId="478"/>
          <ac:picMkLst>
            <pc:docMk/>
            <pc:sldMk cId="1624186818" sldId="2147470627"/>
            <ac:picMk id="10" creationId="{4807D7AF-4C75-5C68-E25B-AFF13A764A69}"/>
          </ac:picMkLst>
        </pc:picChg>
      </pc:sldChg>
      <pc:sldChg chg="del">
        <pc:chgData name="Jeffery O Esekie" userId="4738439b-5a15-4887-8142-d99a1ccd68b6" providerId="ADAL" clId="{37893C87-B59D-406B-B948-6BF426DC68B1}" dt="2024-02-15T19:46:35.577" v="9" actId="47"/>
        <pc:sldMkLst>
          <pc:docMk/>
          <pc:sldMk cId="3139792437" sldId="2147470627"/>
        </pc:sldMkLst>
      </pc:sldChg>
      <pc:sldChg chg="del">
        <pc:chgData name="Jeffery O Esekie" userId="4738439b-5a15-4887-8142-d99a1ccd68b6" providerId="ADAL" clId="{37893C87-B59D-406B-B948-6BF426DC68B1}" dt="2024-02-15T19:47:26.290" v="33" actId="47"/>
        <pc:sldMkLst>
          <pc:docMk/>
          <pc:sldMk cId="2578799766" sldId="2147470628"/>
        </pc:sldMkLst>
      </pc:sldChg>
      <pc:sldChg chg="addSp delSp modSp add mod">
        <pc:chgData name="Jeffery O Esekie" userId="4738439b-5a15-4887-8142-d99a1ccd68b6" providerId="ADAL" clId="{37893C87-B59D-406B-B948-6BF426DC68B1}" dt="2024-02-15T22:27:22.861" v="2379" actId="20577"/>
        <pc:sldMkLst>
          <pc:docMk/>
          <pc:sldMk cId="4286803186" sldId="2147470628"/>
        </pc:sldMkLst>
        <pc:spChg chg="mod">
          <ac:chgData name="Jeffery O Esekie" userId="4738439b-5a15-4887-8142-d99a1ccd68b6" providerId="ADAL" clId="{37893C87-B59D-406B-B948-6BF426DC68B1}" dt="2024-02-15T22:25:08.245" v="2278" actId="6549"/>
          <ac:spMkLst>
            <pc:docMk/>
            <pc:sldMk cId="4286803186" sldId="2147470628"/>
            <ac:spMk id="2" creationId="{CE402934-DE26-FBAE-C0BC-FF37B2E25454}"/>
          </ac:spMkLst>
        </pc:spChg>
        <pc:spChg chg="mod">
          <ac:chgData name="Jeffery O Esekie" userId="4738439b-5a15-4887-8142-d99a1ccd68b6" providerId="ADAL" clId="{37893C87-B59D-406B-B948-6BF426DC68B1}" dt="2024-02-15T22:27:22.861" v="2379" actId="20577"/>
          <ac:spMkLst>
            <pc:docMk/>
            <pc:sldMk cId="4286803186" sldId="2147470628"/>
            <ac:spMk id="8" creationId="{0396B59A-4B57-6153-C60B-BFBCBD82306D}"/>
          </ac:spMkLst>
        </pc:spChg>
        <pc:picChg chg="del">
          <ac:chgData name="Jeffery O Esekie" userId="4738439b-5a15-4887-8142-d99a1ccd68b6" providerId="ADAL" clId="{37893C87-B59D-406B-B948-6BF426DC68B1}" dt="2024-02-15T21:20:37.282" v="1016" actId="478"/>
          <ac:picMkLst>
            <pc:docMk/>
            <pc:sldMk cId="4286803186" sldId="2147470628"/>
            <ac:picMk id="4" creationId="{A4AA82D0-D2F8-A4EB-8473-B990851FFA0C}"/>
          </ac:picMkLst>
        </pc:picChg>
        <pc:picChg chg="add mod">
          <ac:chgData name="Jeffery O Esekie" userId="4738439b-5a15-4887-8142-d99a1ccd68b6" providerId="ADAL" clId="{37893C87-B59D-406B-B948-6BF426DC68B1}" dt="2024-02-15T21:21:07.420" v="1023" actId="14100"/>
          <ac:picMkLst>
            <pc:docMk/>
            <pc:sldMk cId="4286803186" sldId="2147470628"/>
            <ac:picMk id="5" creationId="{E9403BC6-72FA-4F0D-4E9A-BA14584CCD09}"/>
          </ac:picMkLst>
        </pc:picChg>
      </pc:sldChg>
      <pc:sldChg chg="addSp delSp modSp add mod">
        <pc:chgData name="Jeffery O Esekie" userId="4738439b-5a15-4887-8142-d99a1ccd68b6" providerId="ADAL" clId="{37893C87-B59D-406B-B948-6BF426DC68B1}" dt="2024-02-15T22:29:00.356" v="2440" actId="20577"/>
        <pc:sldMkLst>
          <pc:docMk/>
          <pc:sldMk cId="258547239" sldId="2147470629"/>
        </pc:sldMkLst>
        <pc:spChg chg="mod">
          <ac:chgData name="Jeffery O Esekie" userId="4738439b-5a15-4887-8142-d99a1ccd68b6" providerId="ADAL" clId="{37893C87-B59D-406B-B948-6BF426DC68B1}" dt="2024-02-15T21:35:46.477" v="1080" actId="20577"/>
          <ac:spMkLst>
            <pc:docMk/>
            <pc:sldMk cId="258547239" sldId="2147470629"/>
            <ac:spMk id="2" creationId="{CE402934-DE26-FBAE-C0BC-FF37B2E25454}"/>
          </ac:spMkLst>
        </pc:spChg>
        <pc:spChg chg="mod">
          <ac:chgData name="Jeffery O Esekie" userId="4738439b-5a15-4887-8142-d99a1ccd68b6" providerId="ADAL" clId="{37893C87-B59D-406B-B948-6BF426DC68B1}" dt="2024-02-15T22:29:00.356" v="2440" actId="20577"/>
          <ac:spMkLst>
            <pc:docMk/>
            <pc:sldMk cId="258547239" sldId="2147470629"/>
            <ac:spMk id="8" creationId="{0396B59A-4B57-6153-C60B-BFBCBD82306D}"/>
          </ac:spMkLst>
        </pc:spChg>
        <pc:picChg chg="add mod">
          <ac:chgData name="Jeffery O Esekie" userId="4738439b-5a15-4887-8142-d99a1ccd68b6" providerId="ADAL" clId="{37893C87-B59D-406B-B948-6BF426DC68B1}" dt="2024-02-15T21:35:26.670" v="1054" actId="14100"/>
          <ac:picMkLst>
            <pc:docMk/>
            <pc:sldMk cId="258547239" sldId="2147470629"/>
            <ac:picMk id="4" creationId="{FC59E806-3BDB-68D2-5149-C60212CF47C8}"/>
          </ac:picMkLst>
        </pc:picChg>
        <pc:picChg chg="del">
          <ac:chgData name="Jeffery O Esekie" userId="4738439b-5a15-4887-8142-d99a1ccd68b6" providerId="ADAL" clId="{37893C87-B59D-406B-B948-6BF426DC68B1}" dt="2024-02-15T21:35:12.538" v="1049" actId="478"/>
          <ac:picMkLst>
            <pc:docMk/>
            <pc:sldMk cId="258547239" sldId="2147470629"/>
            <ac:picMk id="5" creationId="{E9403BC6-72FA-4F0D-4E9A-BA14584CCD09}"/>
          </ac:picMkLst>
        </pc:picChg>
      </pc:sldChg>
      <pc:sldChg chg="del">
        <pc:chgData name="Jeffery O Esekie" userId="4738439b-5a15-4887-8142-d99a1ccd68b6" providerId="ADAL" clId="{37893C87-B59D-406B-B948-6BF426DC68B1}" dt="2024-02-15T19:47:31.482" v="37" actId="47"/>
        <pc:sldMkLst>
          <pc:docMk/>
          <pc:sldMk cId="1706547763" sldId="2147470629"/>
        </pc:sldMkLst>
      </pc:sldChg>
      <pc:sldChg chg="del">
        <pc:chgData name="Jeffery O Esekie" userId="4738439b-5a15-4887-8142-d99a1ccd68b6" providerId="ADAL" clId="{37893C87-B59D-406B-B948-6BF426DC68B1}" dt="2024-02-15T21:07:04.263" v="540" actId="47"/>
        <pc:sldMkLst>
          <pc:docMk/>
          <pc:sldMk cId="2308832530" sldId="2147470630"/>
        </pc:sldMkLst>
      </pc:sldChg>
      <pc:sldChg chg="modSp add mod ord">
        <pc:chgData name="Jeffery O Esekie" userId="4738439b-5a15-4887-8142-d99a1ccd68b6" providerId="ADAL" clId="{37893C87-B59D-406B-B948-6BF426DC68B1}" dt="2024-02-15T21:39:57.837" v="1284" actId="20577"/>
        <pc:sldMkLst>
          <pc:docMk/>
          <pc:sldMk cId="4175483854" sldId="2147470630"/>
        </pc:sldMkLst>
        <pc:spChg chg="mod">
          <ac:chgData name="Jeffery O Esekie" userId="4738439b-5a15-4887-8142-d99a1ccd68b6" providerId="ADAL" clId="{37893C87-B59D-406B-B948-6BF426DC68B1}" dt="2024-02-15T21:39:57.837" v="1284" actId="20577"/>
          <ac:spMkLst>
            <pc:docMk/>
            <pc:sldMk cId="4175483854" sldId="2147470630"/>
            <ac:spMk id="5" creationId="{47AA646A-67C8-68DD-5C42-D88D965BD151}"/>
          </ac:spMkLst>
        </pc:spChg>
      </pc:sldChg>
      <pc:sldChg chg="addSp delSp modSp add mod ord">
        <pc:chgData name="Jeffery O Esekie" userId="4738439b-5a15-4887-8142-d99a1ccd68b6" providerId="ADAL" clId="{37893C87-B59D-406B-B948-6BF426DC68B1}" dt="2024-02-15T21:51:19.670" v="1900" actId="20577"/>
        <pc:sldMkLst>
          <pc:docMk/>
          <pc:sldMk cId="3391884268" sldId="2147470631"/>
        </pc:sldMkLst>
        <pc:spChg chg="mod">
          <ac:chgData name="Jeffery O Esekie" userId="4738439b-5a15-4887-8142-d99a1ccd68b6" providerId="ADAL" clId="{37893C87-B59D-406B-B948-6BF426DC68B1}" dt="2024-02-15T21:51:19.670" v="1900" actId="20577"/>
          <ac:spMkLst>
            <pc:docMk/>
            <pc:sldMk cId="3391884268" sldId="2147470631"/>
            <ac:spMk id="2" creationId="{CE402934-DE26-FBAE-C0BC-FF37B2E25454}"/>
          </ac:spMkLst>
        </pc:spChg>
        <pc:spChg chg="mod">
          <ac:chgData name="Jeffery O Esekie" userId="4738439b-5a15-4887-8142-d99a1ccd68b6" providerId="ADAL" clId="{37893C87-B59D-406B-B948-6BF426DC68B1}" dt="2024-02-15T21:50:54.657" v="1884"/>
          <ac:spMkLst>
            <pc:docMk/>
            <pc:sldMk cId="3391884268" sldId="2147470631"/>
            <ac:spMk id="5" creationId="{7899B8EF-6C89-3FF0-DA2F-1D6C84258FDD}"/>
          </ac:spMkLst>
        </pc:spChg>
        <pc:spChg chg="mod">
          <ac:chgData name="Jeffery O Esekie" userId="4738439b-5a15-4887-8142-d99a1ccd68b6" providerId="ADAL" clId="{37893C87-B59D-406B-B948-6BF426DC68B1}" dt="2024-02-15T21:50:54.657" v="1884"/>
          <ac:spMkLst>
            <pc:docMk/>
            <pc:sldMk cId="3391884268" sldId="2147470631"/>
            <ac:spMk id="6" creationId="{F348EB02-8080-120B-CD72-0742FD707CAB}"/>
          </ac:spMkLst>
        </pc:spChg>
        <pc:spChg chg="mod">
          <ac:chgData name="Jeffery O Esekie" userId="4738439b-5a15-4887-8142-d99a1ccd68b6" providerId="ADAL" clId="{37893C87-B59D-406B-B948-6BF426DC68B1}" dt="2024-02-15T21:50:54.657" v="1884"/>
          <ac:spMkLst>
            <pc:docMk/>
            <pc:sldMk cId="3391884268" sldId="2147470631"/>
            <ac:spMk id="7" creationId="{9529047F-C32E-F87C-1CC5-02EB37326B00}"/>
          </ac:spMkLst>
        </pc:spChg>
        <pc:spChg chg="del">
          <ac:chgData name="Jeffery O Esekie" userId="4738439b-5a15-4887-8142-d99a1ccd68b6" providerId="ADAL" clId="{37893C87-B59D-406B-B948-6BF426DC68B1}" dt="2024-02-15T21:50:50.659" v="1881" actId="478"/>
          <ac:spMkLst>
            <pc:docMk/>
            <pc:sldMk cId="3391884268" sldId="2147470631"/>
            <ac:spMk id="8" creationId="{0396B59A-4B57-6153-C60B-BFBCBD82306D}"/>
          </ac:spMkLst>
        </pc:spChg>
        <pc:spChg chg="mod">
          <ac:chgData name="Jeffery O Esekie" userId="4738439b-5a15-4887-8142-d99a1ccd68b6" providerId="ADAL" clId="{37893C87-B59D-406B-B948-6BF426DC68B1}" dt="2024-02-15T21:50:54.657" v="1884"/>
          <ac:spMkLst>
            <pc:docMk/>
            <pc:sldMk cId="3391884268" sldId="2147470631"/>
            <ac:spMk id="9" creationId="{6F7B32D9-2B7B-D8A5-FCCF-AE62134458EE}"/>
          </ac:spMkLst>
        </pc:spChg>
        <pc:spChg chg="mod">
          <ac:chgData name="Jeffery O Esekie" userId="4738439b-5a15-4887-8142-d99a1ccd68b6" providerId="ADAL" clId="{37893C87-B59D-406B-B948-6BF426DC68B1}" dt="2024-02-15T21:50:54.657" v="1884"/>
          <ac:spMkLst>
            <pc:docMk/>
            <pc:sldMk cId="3391884268" sldId="2147470631"/>
            <ac:spMk id="10" creationId="{D074597B-571C-F600-82B5-8B267C5CC7A8}"/>
          </ac:spMkLst>
        </pc:spChg>
        <pc:spChg chg="mod">
          <ac:chgData name="Jeffery O Esekie" userId="4738439b-5a15-4887-8142-d99a1ccd68b6" providerId="ADAL" clId="{37893C87-B59D-406B-B948-6BF426DC68B1}" dt="2024-02-15T21:50:54.657" v="1884"/>
          <ac:spMkLst>
            <pc:docMk/>
            <pc:sldMk cId="3391884268" sldId="2147470631"/>
            <ac:spMk id="15" creationId="{D8C588B4-D82B-80BB-DFE5-3D3568938F30}"/>
          </ac:spMkLst>
        </pc:spChg>
        <pc:spChg chg="mod">
          <ac:chgData name="Jeffery O Esekie" userId="4738439b-5a15-4887-8142-d99a1ccd68b6" providerId="ADAL" clId="{37893C87-B59D-406B-B948-6BF426DC68B1}" dt="2024-02-15T21:50:54.657" v="1884"/>
          <ac:spMkLst>
            <pc:docMk/>
            <pc:sldMk cId="3391884268" sldId="2147470631"/>
            <ac:spMk id="16" creationId="{4ABFE58E-39DB-465D-EE9D-41B2DBEB0CA9}"/>
          </ac:spMkLst>
        </pc:spChg>
        <pc:spChg chg="mod">
          <ac:chgData name="Jeffery O Esekie" userId="4738439b-5a15-4887-8142-d99a1ccd68b6" providerId="ADAL" clId="{37893C87-B59D-406B-B948-6BF426DC68B1}" dt="2024-02-15T21:50:54.657" v="1884"/>
          <ac:spMkLst>
            <pc:docMk/>
            <pc:sldMk cId="3391884268" sldId="2147470631"/>
            <ac:spMk id="19" creationId="{76ABF948-D2DD-F8C2-D4EE-A54FE79127DC}"/>
          </ac:spMkLst>
        </pc:spChg>
        <pc:spChg chg="mod">
          <ac:chgData name="Jeffery O Esekie" userId="4738439b-5a15-4887-8142-d99a1ccd68b6" providerId="ADAL" clId="{37893C87-B59D-406B-B948-6BF426DC68B1}" dt="2024-02-15T21:50:54.657" v="1884"/>
          <ac:spMkLst>
            <pc:docMk/>
            <pc:sldMk cId="3391884268" sldId="2147470631"/>
            <ac:spMk id="20" creationId="{1B4BF845-FB46-DE8D-9744-163BCDD213B3}"/>
          </ac:spMkLst>
        </pc:spChg>
        <pc:spChg chg="mod">
          <ac:chgData name="Jeffery O Esekie" userId="4738439b-5a15-4887-8142-d99a1ccd68b6" providerId="ADAL" clId="{37893C87-B59D-406B-B948-6BF426DC68B1}" dt="2024-02-15T21:50:54.657" v="1884"/>
          <ac:spMkLst>
            <pc:docMk/>
            <pc:sldMk cId="3391884268" sldId="2147470631"/>
            <ac:spMk id="21" creationId="{4070E834-D594-F2AA-704C-26DB93AF990A}"/>
          </ac:spMkLst>
        </pc:spChg>
        <pc:spChg chg="mod">
          <ac:chgData name="Jeffery O Esekie" userId="4738439b-5a15-4887-8142-d99a1ccd68b6" providerId="ADAL" clId="{37893C87-B59D-406B-B948-6BF426DC68B1}" dt="2024-02-15T21:50:54.657" v="1884"/>
          <ac:spMkLst>
            <pc:docMk/>
            <pc:sldMk cId="3391884268" sldId="2147470631"/>
            <ac:spMk id="22" creationId="{96EBBDA7-1393-0929-019E-4427DE381B00}"/>
          </ac:spMkLst>
        </pc:spChg>
        <pc:spChg chg="mod">
          <ac:chgData name="Jeffery O Esekie" userId="4738439b-5a15-4887-8142-d99a1ccd68b6" providerId="ADAL" clId="{37893C87-B59D-406B-B948-6BF426DC68B1}" dt="2024-02-15T21:50:54.657" v="1884"/>
          <ac:spMkLst>
            <pc:docMk/>
            <pc:sldMk cId="3391884268" sldId="2147470631"/>
            <ac:spMk id="23" creationId="{0E9A7CF6-3EB7-78BF-13B8-98FF9DA4E55A}"/>
          </ac:spMkLst>
        </pc:spChg>
        <pc:spChg chg="mod">
          <ac:chgData name="Jeffery O Esekie" userId="4738439b-5a15-4887-8142-d99a1ccd68b6" providerId="ADAL" clId="{37893C87-B59D-406B-B948-6BF426DC68B1}" dt="2024-02-15T21:50:54.657" v="1884"/>
          <ac:spMkLst>
            <pc:docMk/>
            <pc:sldMk cId="3391884268" sldId="2147470631"/>
            <ac:spMk id="28" creationId="{BD736DB2-C69D-86ED-1885-991618CD8D51}"/>
          </ac:spMkLst>
        </pc:spChg>
        <pc:spChg chg="mod">
          <ac:chgData name="Jeffery O Esekie" userId="4738439b-5a15-4887-8142-d99a1ccd68b6" providerId="ADAL" clId="{37893C87-B59D-406B-B948-6BF426DC68B1}" dt="2024-02-15T21:50:54.657" v="1884"/>
          <ac:spMkLst>
            <pc:docMk/>
            <pc:sldMk cId="3391884268" sldId="2147470631"/>
            <ac:spMk id="29" creationId="{43B8F92A-11D4-EDBE-4BC6-0260714C2484}"/>
          </ac:spMkLst>
        </pc:spChg>
        <pc:spChg chg="mod">
          <ac:chgData name="Jeffery O Esekie" userId="4738439b-5a15-4887-8142-d99a1ccd68b6" providerId="ADAL" clId="{37893C87-B59D-406B-B948-6BF426DC68B1}" dt="2024-02-15T21:50:54.657" v="1884"/>
          <ac:spMkLst>
            <pc:docMk/>
            <pc:sldMk cId="3391884268" sldId="2147470631"/>
            <ac:spMk id="30" creationId="{40AAEA36-4AE9-E76E-BB98-F1C9E7D376A6}"/>
          </ac:spMkLst>
        </pc:spChg>
        <pc:spChg chg="mod">
          <ac:chgData name="Jeffery O Esekie" userId="4738439b-5a15-4887-8142-d99a1ccd68b6" providerId="ADAL" clId="{37893C87-B59D-406B-B948-6BF426DC68B1}" dt="2024-02-15T21:50:54.657" v="1884"/>
          <ac:spMkLst>
            <pc:docMk/>
            <pc:sldMk cId="3391884268" sldId="2147470631"/>
            <ac:spMk id="31" creationId="{836AE75D-D5BC-EDD3-1403-2A2731E9564C}"/>
          </ac:spMkLst>
        </pc:spChg>
        <pc:spChg chg="mod">
          <ac:chgData name="Jeffery O Esekie" userId="4738439b-5a15-4887-8142-d99a1ccd68b6" providerId="ADAL" clId="{37893C87-B59D-406B-B948-6BF426DC68B1}" dt="2024-02-15T21:50:54.657" v="1884"/>
          <ac:spMkLst>
            <pc:docMk/>
            <pc:sldMk cId="3391884268" sldId="2147470631"/>
            <ac:spMk id="32" creationId="{33513F5A-3874-0E5F-3DBF-DEDED01A3F9A}"/>
          </ac:spMkLst>
        </pc:spChg>
        <pc:spChg chg="mod">
          <ac:chgData name="Jeffery O Esekie" userId="4738439b-5a15-4887-8142-d99a1ccd68b6" providerId="ADAL" clId="{37893C87-B59D-406B-B948-6BF426DC68B1}" dt="2024-02-15T21:50:54.657" v="1884"/>
          <ac:spMkLst>
            <pc:docMk/>
            <pc:sldMk cId="3391884268" sldId="2147470631"/>
            <ac:spMk id="33" creationId="{F56AB08A-CDC4-0DB0-82AE-DDC36867FE2F}"/>
          </ac:spMkLst>
        </pc:spChg>
        <pc:spChg chg="mod">
          <ac:chgData name="Jeffery O Esekie" userId="4738439b-5a15-4887-8142-d99a1ccd68b6" providerId="ADAL" clId="{37893C87-B59D-406B-B948-6BF426DC68B1}" dt="2024-02-15T21:50:54.657" v="1884"/>
          <ac:spMkLst>
            <pc:docMk/>
            <pc:sldMk cId="3391884268" sldId="2147470631"/>
            <ac:spMk id="34" creationId="{BB5CAEEE-D70B-987A-6E73-27FAE9829F6F}"/>
          </ac:spMkLst>
        </pc:spChg>
        <pc:spChg chg="mod">
          <ac:chgData name="Jeffery O Esekie" userId="4738439b-5a15-4887-8142-d99a1ccd68b6" providerId="ADAL" clId="{37893C87-B59D-406B-B948-6BF426DC68B1}" dt="2024-02-15T21:50:54.657" v="1884"/>
          <ac:spMkLst>
            <pc:docMk/>
            <pc:sldMk cId="3391884268" sldId="2147470631"/>
            <ac:spMk id="35" creationId="{17D3B99A-6D09-A497-740C-3995858EB7EF}"/>
          </ac:spMkLst>
        </pc:spChg>
        <pc:spChg chg="add mod">
          <ac:chgData name="Jeffery O Esekie" userId="4738439b-5a15-4887-8142-d99a1ccd68b6" providerId="ADAL" clId="{37893C87-B59D-406B-B948-6BF426DC68B1}" dt="2024-02-15T21:51:07.220" v="1885"/>
          <ac:spMkLst>
            <pc:docMk/>
            <pc:sldMk cId="3391884268" sldId="2147470631"/>
            <ac:spMk id="36" creationId="{B7921FD7-4C59-5A46-8710-F63148D0D74E}"/>
          </ac:spMkLst>
        </pc:spChg>
        <pc:grpChg chg="add mod">
          <ac:chgData name="Jeffery O Esekie" userId="4738439b-5a15-4887-8142-d99a1ccd68b6" providerId="ADAL" clId="{37893C87-B59D-406B-B948-6BF426DC68B1}" dt="2024-02-15T21:50:54.657" v="1884"/>
          <ac:grpSpMkLst>
            <pc:docMk/>
            <pc:sldMk cId="3391884268" sldId="2147470631"/>
            <ac:grpSpMk id="3" creationId="{B000C0BC-829C-8A4F-00E6-967941826DD9}"/>
          </ac:grpSpMkLst>
        </pc:grpChg>
        <pc:grpChg chg="mod">
          <ac:chgData name="Jeffery O Esekie" userId="4738439b-5a15-4887-8142-d99a1ccd68b6" providerId="ADAL" clId="{37893C87-B59D-406B-B948-6BF426DC68B1}" dt="2024-02-15T21:50:54.657" v="1884"/>
          <ac:grpSpMkLst>
            <pc:docMk/>
            <pc:sldMk cId="3391884268" sldId="2147470631"/>
            <ac:grpSpMk id="24" creationId="{7892CBCB-07F5-2165-8899-54D78F6F188D}"/>
          </ac:grpSpMkLst>
        </pc:grpChg>
        <pc:grpChg chg="mod">
          <ac:chgData name="Jeffery O Esekie" userId="4738439b-5a15-4887-8142-d99a1ccd68b6" providerId="ADAL" clId="{37893C87-B59D-406B-B948-6BF426DC68B1}" dt="2024-02-15T21:50:54.657" v="1884"/>
          <ac:grpSpMkLst>
            <pc:docMk/>
            <pc:sldMk cId="3391884268" sldId="2147470631"/>
            <ac:grpSpMk id="25" creationId="{316578BA-186C-7035-A311-06500D7AD60F}"/>
          </ac:grpSpMkLst>
        </pc:grpChg>
        <pc:grpChg chg="mod">
          <ac:chgData name="Jeffery O Esekie" userId="4738439b-5a15-4887-8142-d99a1ccd68b6" providerId="ADAL" clId="{37893C87-B59D-406B-B948-6BF426DC68B1}" dt="2024-02-15T21:50:54.657" v="1884"/>
          <ac:grpSpMkLst>
            <pc:docMk/>
            <pc:sldMk cId="3391884268" sldId="2147470631"/>
            <ac:grpSpMk id="26" creationId="{A7F38895-1718-C5FF-2194-34FF13460FE8}"/>
          </ac:grpSpMkLst>
        </pc:grpChg>
        <pc:grpChg chg="mod">
          <ac:chgData name="Jeffery O Esekie" userId="4738439b-5a15-4887-8142-d99a1ccd68b6" providerId="ADAL" clId="{37893C87-B59D-406B-B948-6BF426DC68B1}" dt="2024-02-15T21:50:54.657" v="1884"/>
          <ac:grpSpMkLst>
            <pc:docMk/>
            <pc:sldMk cId="3391884268" sldId="2147470631"/>
            <ac:grpSpMk id="27" creationId="{C4ED4F85-9B84-077A-83F3-79E7023F12E7}"/>
          </ac:grpSpMkLst>
        </pc:grpChg>
        <pc:picChg chg="del mod">
          <ac:chgData name="Jeffery O Esekie" userId="4738439b-5a15-4887-8142-d99a1ccd68b6" providerId="ADAL" clId="{37893C87-B59D-406B-B948-6BF426DC68B1}" dt="2024-02-15T21:50:53.056" v="1883" actId="478"/>
          <ac:picMkLst>
            <pc:docMk/>
            <pc:sldMk cId="3391884268" sldId="2147470631"/>
            <ac:picMk id="4" creationId="{FC59E806-3BDB-68D2-5149-C60212CF47C8}"/>
          </ac:picMkLst>
        </pc:picChg>
        <pc:picChg chg="mod">
          <ac:chgData name="Jeffery O Esekie" userId="4738439b-5a15-4887-8142-d99a1ccd68b6" providerId="ADAL" clId="{37893C87-B59D-406B-B948-6BF426DC68B1}" dt="2024-02-15T21:50:54.657" v="1884"/>
          <ac:picMkLst>
            <pc:docMk/>
            <pc:sldMk cId="3391884268" sldId="2147470631"/>
            <ac:picMk id="11" creationId="{11D0ECD5-85EA-A896-BB71-D7BFB559EE90}"/>
          </ac:picMkLst>
        </pc:picChg>
        <pc:picChg chg="mod">
          <ac:chgData name="Jeffery O Esekie" userId="4738439b-5a15-4887-8142-d99a1ccd68b6" providerId="ADAL" clId="{37893C87-B59D-406B-B948-6BF426DC68B1}" dt="2024-02-15T21:50:54.657" v="1884"/>
          <ac:picMkLst>
            <pc:docMk/>
            <pc:sldMk cId="3391884268" sldId="2147470631"/>
            <ac:picMk id="12" creationId="{A7DAFE36-B0C6-7EA4-86B3-A2E7572BF587}"/>
          </ac:picMkLst>
        </pc:picChg>
        <pc:picChg chg="mod">
          <ac:chgData name="Jeffery O Esekie" userId="4738439b-5a15-4887-8142-d99a1ccd68b6" providerId="ADAL" clId="{37893C87-B59D-406B-B948-6BF426DC68B1}" dt="2024-02-15T21:50:54.657" v="1884"/>
          <ac:picMkLst>
            <pc:docMk/>
            <pc:sldMk cId="3391884268" sldId="2147470631"/>
            <ac:picMk id="13" creationId="{3573122A-6980-A4F1-DA4F-F6B5457D2221}"/>
          </ac:picMkLst>
        </pc:picChg>
        <pc:picChg chg="mod">
          <ac:chgData name="Jeffery O Esekie" userId="4738439b-5a15-4887-8142-d99a1ccd68b6" providerId="ADAL" clId="{37893C87-B59D-406B-B948-6BF426DC68B1}" dt="2024-02-15T21:50:54.657" v="1884"/>
          <ac:picMkLst>
            <pc:docMk/>
            <pc:sldMk cId="3391884268" sldId="2147470631"/>
            <ac:picMk id="14" creationId="{BB1F40F8-E690-22D5-BF84-B7777A8C1CF4}"/>
          </ac:picMkLst>
        </pc:picChg>
      </pc:sldChg>
      <pc:sldChg chg="del">
        <pc:chgData name="Jeffery O Esekie" userId="4738439b-5a15-4887-8142-d99a1ccd68b6" providerId="ADAL" clId="{37893C87-B59D-406B-B948-6BF426DC68B1}" dt="2024-02-15T19:46:36.456" v="10" actId="47"/>
        <pc:sldMkLst>
          <pc:docMk/>
          <pc:sldMk cId="742286106" sldId="2147470632"/>
        </pc:sldMkLst>
      </pc:sldChg>
      <pc:sldChg chg="delSp modSp add mod">
        <pc:chgData name="Jeffery O Esekie" userId="4738439b-5a15-4887-8142-d99a1ccd68b6" providerId="ADAL" clId="{37893C87-B59D-406B-B948-6BF426DC68B1}" dt="2024-02-15T22:38:04.029" v="2632" actId="14100"/>
        <pc:sldMkLst>
          <pc:docMk/>
          <pc:sldMk cId="2118245374" sldId="2147470632"/>
        </pc:sldMkLst>
        <pc:spChg chg="mod">
          <ac:chgData name="Jeffery O Esekie" userId="4738439b-5a15-4887-8142-d99a1ccd68b6" providerId="ADAL" clId="{37893C87-B59D-406B-B948-6BF426DC68B1}" dt="2024-02-15T21:54:28.717" v="2089" actId="20577"/>
          <ac:spMkLst>
            <pc:docMk/>
            <pc:sldMk cId="2118245374" sldId="2147470632"/>
            <ac:spMk id="2" creationId="{63EE5772-80B2-C216-0EFF-BF247EBEA4AB}"/>
          </ac:spMkLst>
        </pc:spChg>
        <pc:spChg chg="mod">
          <ac:chgData name="Jeffery O Esekie" userId="4738439b-5a15-4887-8142-d99a1ccd68b6" providerId="ADAL" clId="{37893C87-B59D-406B-B948-6BF426DC68B1}" dt="2024-02-15T21:55:22.316" v="2116" actId="1076"/>
          <ac:spMkLst>
            <pc:docMk/>
            <pc:sldMk cId="2118245374" sldId="2147470632"/>
            <ac:spMk id="4" creationId="{5C87CD1C-C668-F04A-CF91-BB1FE7EF7A58}"/>
          </ac:spMkLst>
        </pc:spChg>
        <pc:spChg chg="mod">
          <ac:chgData name="Jeffery O Esekie" userId="4738439b-5a15-4887-8142-d99a1ccd68b6" providerId="ADAL" clId="{37893C87-B59D-406B-B948-6BF426DC68B1}" dt="2024-02-15T21:55:22.316" v="2116" actId="1076"/>
          <ac:spMkLst>
            <pc:docMk/>
            <pc:sldMk cId="2118245374" sldId="2147470632"/>
            <ac:spMk id="6" creationId="{50732BEA-81AD-7451-CAF3-0A449F5EFB28}"/>
          </ac:spMkLst>
        </pc:spChg>
        <pc:spChg chg="mod">
          <ac:chgData name="Jeffery O Esekie" userId="4738439b-5a15-4887-8142-d99a1ccd68b6" providerId="ADAL" clId="{37893C87-B59D-406B-B948-6BF426DC68B1}" dt="2024-02-15T21:55:22.316" v="2116" actId="1076"/>
          <ac:spMkLst>
            <pc:docMk/>
            <pc:sldMk cId="2118245374" sldId="2147470632"/>
            <ac:spMk id="12" creationId="{3572C4BB-16B6-D0DC-5CA2-213A6D689172}"/>
          </ac:spMkLst>
        </pc:spChg>
        <pc:spChg chg="mod">
          <ac:chgData name="Jeffery O Esekie" userId="4738439b-5a15-4887-8142-d99a1ccd68b6" providerId="ADAL" clId="{37893C87-B59D-406B-B948-6BF426DC68B1}" dt="2024-02-15T21:55:22.316" v="2116" actId="1076"/>
          <ac:spMkLst>
            <pc:docMk/>
            <pc:sldMk cId="2118245374" sldId="2147470632"/>
            <ac:spMk id="13" creationId="{D965263C-7806-460D-6E38-57F4AAFAA63E}"/>
          </ac:spMkLst>
        </pc:spChg>
        <pc:spChg chg="mod">
          <ac:chgData name="Jeffery O Esekie" userId="4738439b-5a15-4887-8142-d99a1ccd68b6" providerId="ADAL" clId="{37893C87-B59D-406B-B948-6BF426DC68B1}" dt="2024-02-15T21:55:18.646" v="2115" actId="20577"/>
          <ac:spMkLst>
            <pc:docMk/>
            <pc:sldMk cId="2118245374" sldId="2147470632"/>
            <ac:spMk id="14" creationId="{75E039BE-256F-C965-5E22-3BF114D64035}"/>
          </ac:spMkLst>
        </pc:spChg>
        <pc:spChg chg="del">
          <ac:chgData name="Jeffery O Esekie" userId="4738439b-5a15-4887-8142-d99a1ccd68b6" providerId="ADAL" clId="{37893C87-B59D-406B-B948-6BF426DC68B1}" dt="2024-02-15T21:54:44.362" v="2092" actId="478"/>
          <ac:spMkLst>
            <pc:docMk/>
            <pc:sldMk cId="2118245374" sldId="2147470632"/>
            <ac:spMk id="16" creationId="{A824DC02-825C-B84B-C239-9D7ABDCF5D42}"/>
          </ac:spMkLst>
        </pc:spChg>
        <pc:spChg chg="del">
          <ac:chgData name="Jeffery O Esekie" userId="4738439b-5a15-4887-8142-d99a1ccd68b6" providerId="ADAL" clId="{37893C87-B59D-406B-B948-6BF426DC68B1}" dt="2024-02-15T21:54:49.616" v="2093" actId="478"/>
          <ac:spMkLst>
            <pc:docMk/>
            <pc:sldMk cId="2118245374" sldId="2147470632"/>
            <ac:spMk id="17" creationId="{17753FAF-770E-4DD0-2763-72938F7AE4F9}"/>
          </ac:spMkLst>
        </pc:spChg>
        <pc:spChg chg="del">
          <ac:chgData name="Jeffery O Esekie" userId="4738439b-5a15-4887-8142-d99a1ccd68b6" providerId="ADAL" clId="{37893C87-B59D-406B-B948-6BF426DC68B1}" dt="2024-02-15T21:54:56.296" v="2095" actId="478"/>
          <ac:spMkLst>
            <pc:docMk/>
            <pc:sldMk cId="2118245374" sldId="2147470632"/>
            <ac:spMk id="20" creationId="{DFA7B9C4-68AD-3FB9-E1FC-DF71442527A6}"/>
          </ac:spMkLst>
        </pc:spChg>
        <pc:spChg chg="del">
          <ac:chgData name="Jeffery O Esekie" userId="4738439b-5a15-4887-8142-d99a1ccd68b6" providerId="ADAL" clId="{37893C87-B59D-406B-B948-6BF426DC68B1}" dt="2024-02-15T21:54:59.870" v="2096" actId="478"/>
          <ac:spMkLst>
            <pc:docMk/>
            <pc:sldMk cId="2118245374" sldId="2147470632"/>
            <ac:spMk id="22" creationId="{E6DE05D5-DE54-393F-85F7-5AE7B7797C36}"/>
          </ac:spMkLst>
        </pc:spChg>
        <pc:spChg chg="del">
          <ac:chgData name="Jeffery O Esekie" userId="4738439b-5a15-4887-8142-d99a1ccd68b6" providerId="ADAL" clId="{37893C87-B59D-406B-B948-6BF426DC68B1}" dt="2024-02-15T21:54:52.866" v="2094" actId="478"/>
          <ac:spMkLst>
            <pc:docMk/>
            <pc:sldMk cId="2118245374" sldId="2147470632"/>
            <ac:spMk id="23" creationId="{04C54526-0BF7-2F74-5C26-C7EE230AFF39}"/>
          </ac:spMkLst>
        </pc:spChg>
        <pc:spChg chg="del">
          <ac:chgData name="Jeffery O Esekie" userId="4738439b-5a15-4887-8142-d99a1ccd68b6" providerId="ADAL" clId="{37893C87-B59D-406B-B948-6BF426DC68B1}" dt="2024-02-15T21:55:02.635" v="2097" actId="478"/>
          <ac:spMkLst>
            <pc:docMk/>
            <pc:sldMk cId="2118245374" sldId="2147470632"/>
            <ac:spMk id="24" creationId="{B8457666-6870-EF91-71A8-C131A74CFE48}"/>
          </ac:spMkLst>
        </pc:spChg>
        <pc:grpChg chg="del mod">
          <ac:chgData name="Jeffery O Esekie" userId="4738439b-5a15-4887-8142-d99a1ccd68b6" providerId="ADAL" clId="{37893C87-B59D-406B-B948-6BF426DC68B1}" dt="2024-02-15T21:55:23.107" v="2117" actId="478"/>
          <ac:grpSpMkLst>
            <pc:docMk/>
            <pc:sldMk cId="2118245374" sldId="2147470632"/>
            <ac:grpSpMk id="3" creationId="{CA135F89-745C-AB23-4D8B-980B7EC07199}"/>
          </ac:grpSpMkLst>
        </pc:grpChg>
        <pc:grpChg chg="mod">
          <ac:chgData name="Jeffery O Esekie" userId="4738439b-5a15-4887-8142-d99a1ccd68b6" providerId="ADAL" clId="{37893C87-B59D-406B-B948-6BF426DC68B1}" dt="2024-02-15T21:55:22.316" v="2116" actId="1076"/>
          <ac:grpSpMkLst>
            <pc:docMk/>
            <pc:sldMk cId="2118245374" sldId="2147470632"/>
            <ac:grpSpMk id="5" creationId="{BE5FE51B-CF8B-5F42-58FF-8E4B1D32ABA2}"/>
          </ac:grpSpMkLst>
        </pc:grpChg>
        <pc:grpChg chg="mod">
          <ac:chgData name="Jeffery O Esekie" userId="4738439b-5a15-4887-8142-d99a1ccd68b6" providerId="ADAL" clId="{37893C87-B59D-406B-B948-6BF426DC68B1}" dt="2024-02-15T21:55:22.316" v="2116" actId="1076"/>
          <ac:grpSpMkLst>
            <pc:docMk/>
            <pc:sldMk cId="2118245374" sldId="2147470632"/>
            <ac:grpSpMk id="11" creationId="{0F1047A0-2026-B8D8-AD19-2C52195A8B81}"/>
          </ac:grpSpMkLst>
        </pc:grpChg>
        <pc:grpChg chg="mod">
          <ac:chgData name="Jeffery O Esekie" userId="4738439b-5a15-4887-8142-d99a1ccd68b6" providerId="ADAL" clId="{37893C87-B59D-406B-B948-6BF426DC68B1}" dt="2024-02-15T21:54:41.388" v="2091" actId="14100"/>
          <ac:grpSpMkLst>
            <pc:docMk/>
            <pc:sldMk cId="2118245374" sldId="2147470632"/>
            <ac:grpSpMk id="18" creationId="{BBBA5948-2FD1-1E45-7ECD-9FC4A64BCC16}"/>
          </ac:grpSpMkLst>
        </pc:grpChg>
        <pc:grpChg chg="mod">
          <ac:chgData name="Jeffery O Esekie" userId="4738439b-5a15-4887-8142-d99a1ccd68b6" providerId="ADAL" clId="{37893C87-B59D-406B-B948-6BF426DC68B1}" dt="2024-02-15T22:38:04.029" v="2632" actId="14100"/>
          <ac:grpSpMkLst>
            <pc:docMk/>
            <pc:sldMk cId="2118245374" sldId="2147470632"/>
            <ac:grpSpMk id="19" creationId="{A960CC3E-0F81-220F-B18F-D4C962C76DDA}"/>
          </ac:grpSpMkLst>
        </pc:grpChg>
      </pc:sldChg>
      <pc:sldChg chg="add del">
        <pc:chgData name="Jeffery O Esekie" userId="4738439b-5a15-4887-8142-d99a1ccd68b6" providerId="ADAL" clId="{37893C87-B59D-406B-B948-6BF426DC68B1}" dt="2024-02-15T21:54:10.470" v="2062"/>
        <pc:sldMkLst>
          <pc:docMk/>
          <pc:sldMk cId="3489016353" sldId="2147470632"/>
        </pc:sldMkLst>
      </pc:sldChg>
      <pc:sldChg chg="del">
        <pc:chgData name="Jeffery O Esekie" userId="4738439b-5a15-4887-8142-d99a1ccd68b6" providerId="ADAL" clId="{37893C87-B59D-406B-B948-6BF426DC68B1}" dt="2024-02-15T19:46:27.208" v="6" actId="47"/>
        <pc:sldMkLst>
          <pc:docMk/>
          <pc:sldMk cId="2094342907" sldId="2147470633"/>
        </pc:sldMkLst>
      </pc:sldChg>
      <pc:sldChg chg="del">
        <pc:chgData name="Jeffery O Esekie" userId="4738439b-5a15-4887-8142-d99a1ccd68b6" providerId="ADAL" clId="{37893C87-B59D-406B-B948-6BF426DC68B1}" dt="2024-02-15T19:46:40.402" v="14" actId="47"/>
        <pc:sldMkLst>
          <pc:docMk/>
          <pc:sldMk cId="2086196227" sldId="2147470634"/>
        </pc:sldMkLst>
      </pc:sldChg>
      <pc:sldChg chg="del">
        <pc:chgData name="Jeffery O Esekie" userId="4738439b-5a15-4887-8142-d99a1ccd68b6" providerId="ADAL" clId="{37893C87-B59D-406B-B948-6BF426DC68B1}" dt="2024-02-15T19:46:43.622" v="17" actId="47"/>
        <pc:sldMkLst>
          <pc:docMk/>
          <pc:sldMk cId="3517986363" sldId="2147470635"/>
        </pc:sldMkLst>
      </pc:sldChg>
      <pc:sldChg chg="del">
        <pc:chgData name="Jeffery O Esekie" userId="4738439b-5a15-4887-8142-d99a1ccd68b6" providerId="ADAL" clId="{37893C87-B59D-406B-B948-6BF426DC68B1}" dt="2024-02-15T19:47:17.338" v="19" actId="47"/>
        <pc:sldMkLst>
          <pc:docMk/>
          <pc:sldMk cId="1818600646" sldId="2147470636"/>
        </pc:sldMkLst>
      </pc:sldChg>
      <pc:sldChg chg="del">
        <pc:chgData name="Jeffery O Esekie" userId="4738439b-5a15-4887-8142-d99a1ccd68b6" providerId="ADAL" clId="{37893C87-B59D-406B-B948-6BF426DC68B1}" dt="2024-02-15T19:47:27.742" v="34" actId="47"/>
        <pc:sldMkLst>
          <pc:docMk/>
          <pc:sldMk cId="3485574096" sldId="2147470637"/>
        </pc:sldMkLst>
      </pc:sldChg>
      <pc:sldChg chg="del">
        <pc:chgData name="Jeffery O Esekie" userId="4738439b-5a15-4887-8142-d99a1ccd68b6" providerId="ADAL" clId="{37893C87-B59D-406B-B948-6BF426DC68B1}" dt="2024-02-15T19:47:20.072" v="22" actId="47"/>
        <pc:sldMkLst>
          <pc:docMk/>
          <pc:sldMk cId="1838472780" sldId="2147470638"/>
        </pc:sldMkLst>
      </pc:sldChg>
      <pc:sldChg chg="del">
        <pc:chgData name="Jeffery O Esekie" userId="4738439b-5a15-4887-8142-d99a1ccd68b6" providerId="ADAL" clId="{37893C87-B59D-406B-B948-6BF426DC68B1}" dt="2024-02-15T19:47:20.578" v="23" actId="47"/>
        <pc:sldMkLst>
          <pc:docMk/>
          <pc:sldMk cId="2538969491" sldId="2147470642"/>
        </pc:sldMkLst>
      </pc:sldChg>
      <pc:sldChg chg="del">
        <pc:chgData name="Jeffery O Esekie" userId="4738439b-5a15-4887-8142-d99a1ccd68b6" providerId="ADAL" clId="{37893C87-B59D-406B-B948-6BF426DC68B1}" dt="2024-02-15T19:46:41.628" v="16" actId="47"/>
        <pc:sldMkLst>
          <pc:docMk/>
          <pc:sldMk cId="4135000660" sldId="2147470643"/>
        </pc:sldMkLst>
      </pc:sldChg>
      <pc:sldChg chg="del">
        <pc:chgData name="Jeffery O Esekie" userId="4738439b-5a15-4887-8142-d99a1ccd68b6" providerId="ADAL" clId="{37893C87-B59D-406B-B948-6BF426DC68B1}" dt="2024-02-15T19:46:41.139" v="15" actId="47"/>
        <pc:sldMkLst>
          <pc:docMk/>
          <pc:sldMk cId="2051303972" sldId="2147470644"/>
        </pc:sldMkLst>
      </pc:sldChg>
      <pc:sldChg chg="del">
        <pc:chgData name="Jeffery O Esekie" userId="4738439b-5a15-4887-8142-d99a1ccd68b6" providerId="ADAL" clId="{37893C87-B59D-406B-B948-6BF426DC68B1}" dt="2024-02-15T19:47:16.202" v="18" actId="47"/>
        <pc:sldMkLst>
          <pc:docMk/>
          <pc:sldMk cId="2491105296" sldId="2147470645"/>
        </pc:sldMkLst>
      </pc:sldChg>
      <pc:sldChg chg="del">
        <pc:chgData name="Jeffery O Esekie" userId="4738439b-5a15-4887-8142-d99a1ccd68b6" providerId="ADAL" clId="{37893C87-B59D-406B-B948-6BF426DC68B1}" dt="2024-02-15T19:47:18.280" v="20" actId="47"/>
        <pc:sldMkLst>
          <pc:docMk/>
          <pc:sldMk cId="3220541617" sldId="2147470647"/>
        </pc:sldMkLst>
      </pc:sldChg>
      <pc:sldChg chg="del">
        <pc:chgData name="Jeffery O Esekie" userId="4738439b-5a15-4887-8142-d99a1ccd68b6" providerId="ADAL" clId="{37893C87-B59D-406B-B948-6BF426DC68B1}" dt="2024-02-15T19:47:19.170" v="21" actId="47"/>
        <pc:sldMkLst>
          <pc:docMk/>
          <pc:sldMk cId="4214616363" sldId="2147470648"/>
        </pc:sldMkLst>
      </pc:sldChg>
      <pc:sldChg chg="del">
        <pc:chgData name="Jeffery O Esekie" userId="4738439b-5a15-4887-8142-d99a1ccd68b6" providerId="ADAL" clId="{37893C87-B59D-406B-B948-6BF426DC68B1}" dt="2024-02-15T19:47:21.090" v="24" actId="47"/>
        <pc:sldMkLst>
          <pc:docMk/>
          <pc:sldMk cId="2539427577" sldId="2147470652"/>
        </pc:sldMkLst>
      </pc:sldChg>
      <pc:sldChg chg="del">
        <pc:chgData name="Jeffery O Esekie" userId="4738439b-5a15-4887-8142-d99a1ccd68b6" providerId="ADAL" clId="{37893C87-B59D-406B-B948-6BF426DC68B1}" dt="2024-02-15T19:47:22.080" v="26" actId="47"/>
        <pc:sldMkLst>
          <pc:docMk/>
          <pc:sldMk cId="1564313730" sldId="2147470653"/>
        </pc:sldMkLst>
      </pc:sldChg>
      <pc:sldChg chg="del">
        <pc:chgData name="Jeffery O Esekie" userId="4738439b-5a15-4887-8142-d99a1ccd68b6" providerId="ADAL" clId="{37893C87-B59D-406B-B948-6BF426DC68B1}" dt="2024-02-15T19:47:22.541" v="27" actId="47"/>
        <pc:sldMkLst>
          <pc:docMk/>
          <pc:sldMk cId="1535342281" sldId="2147470655"/>
        </pc:sldMkLst>
      </pc:sldChg>
      <pc:sldChg chg="del">
        <pc:chgData name="Jeffery O Esekie" userId="4738439b-5a15-4887-8142-d99a1ccd68b6" providerId="ADAL" clId="{37893C87-B59D-406B-B948-6BF426DC68B1}" dt="2024-02-15T19:47:23.614" v="29" actId="47"/>
        <pc:sldMkLst>
          <pc:docMk/>
          <pc:sldMk cId="2923723788" sldId="2147470659"/>
        </pc:sldMkLst>
      </pc:sldChg>
      <pc:sldChg chg="del">
        <pc:chgData name="Jeffery O Esekie" userId="4738439b-5a15-4887-8142-d99a1ccd68b6" providerId="ADAL" clId="{37893C87-B59D-406B-B948-6BF426DC68B1}" dt="2024-02-15T19:47:21.545" v="25" actId="47"/>
        <pc:sldMkLst>
          <pc:docMk/>
          <pc:sldMk cId="509842094" sldId="2147470662"/>
        </pc:sldMkLst>
      </pc:sldChg>
      <pc:sldChg chg="del">
        <pc:chgData name="Jeffery O Esekie" userId="4738439b-5a15-4887-8142-d99a1ccd68b6" providerId="ADAL" clId="{37893C87-B59D-406B-B948-6BF426DC68B1}" dt="2024-02-15T19:47:24.134" v="30" actId="47"/>
        <pc:sldMkLst>
          <pc:docMk/>
          <pc:sldMk cId="129663229" sldId="2147470664"/>
        </pc:sldMkLst>
      </pc:sldChg>
      <pc:sldChg chg="del">
        <pc:chgData name="Jeffery O Esekie" userId="4738439b-5a15-4887-8142-d99a1ccd68b6" providerId="ADAL" clId="{37893C87-B59D-406B-B948-6BF426DC68B1}" dt="2024-02-15T19:47:30.646" v="36" actId="47"/>
        <pc:sldMkLst>
          <pc:docMk/>
          <pc:sldMk cId="2657860210" sldId="2147470665"/>
        </pc:sldMkLst>
      </pc:sldChg>
      <pc:sldChg chg="del">
        <pc:chgData name="Jeffery O Esekie" userId="4738439b-5a15-4887-8142-d99a1ccd68b6" providerId="ADAL" clId="{37893C87-B59D-406B-B948-6BF426DC68B1}" dt="2024-02-15T19:46:39.463" v="13" actId="47"/>
        <pc:sldMkLst>
          <pc:docMk/>
          <pc:sldMk cId="1251891468" sldId="2147470667"/>
        </pc:sldMkLst>
      </pc:sldChg>
      <pc:sldChg chg="del">
        <pc:chgData name="Jeffery O Esekie" userId="4738439b-5a15-4887-8142-d99a1ccd68b6" providerId="ADAL" clId="{37893C87-B59D-406B-B948-6BF426DC68B1}" dt="2024-02-15T19:47:24.610" v="31" actId="47"/>
        <pc:sldMkLst>
          <pc:docMk/>
          <pc:sldMk cId="2015318764" sldId="2147470668"/>
        </pc:sldMkLst>
      </pc:sldChg>
      <pc:sldChg chg="del">
        <pc:chgData name="Jeffery O Esekie" userId="4738439b-5a15-4887-8142-d99a1ccd68b6" providerId="ADAL" clId="{37893C87-B59D-406B-B948-6BF426DC68B1}" dt="2024-02-15T19:47:25.210" v="32" actId="47"/>
        <pc:sldMkLst>
          <pc:docMk/>
          <pc:sldMk cId="1226410612" sldId="2147470670"/>
        </pc:sldMkLst>
      </pc:sldChg>
      <pc:sldChg chg="del">
        <pc:chgData name="Jeffery O Esekie" userId="4738439b-5a15-4887-8142-d99a1ccd68b6" providerId="ADAL" clId="{37893C87-B59D-406B-B948-6BF426DC68B1}" dt="2024-02-15T19:47:23.011" v="28" actId="47"/>
        <pc:sldMkLst>
          <pc:docMk/>
          <pc:sldMk cId="3184302782" sldId="2147470672"/>
        </pc:sldMkLst>
      </pc:sldChg>
      <pc:sldMasterChg chg="addSldLayout delSldLayout modSldLayout">
        <pc:chgData name="Jeffery O Esekie" userId="4738439b-5a15-4887-8142-d99a1ccd68b6" providerId="ADAL" clId="{37893C87-B59D-406B-B948-6BF426DC68B1}" dt="2024-02-15T21:54:14.011" v="2064" actId="47"/>
        <pc:sldMasterMkLst>
          <pc:docMk/>
          <pc:sldMasterMk cId="0" sldId="2147483648"/>
        </pc:sldMasterMkLst>
        <pc:sldLayoutChg chg="delSp modSp mod">
          <pc:chgData name="Jeffery O Esekie" userId="4738439b-5a15-4887-8142-d99a1ccd68b6" providerId="ADAL" clId="{37893C87-B59D-406B-B948-6BF426DC68B1}" dt="2024-02-15T21:38:36.896" v="1259" actId="20577"/>
          <pc:sldLayoutMkLst>
            <pc:docMk/>
            <pc:sldMasterMk cId="0" sldId="2147483648"/>
            <pc:sldLayoutMk cId="0" sldId="2147483655"/>
          </pc:sldLayoutMkLst>
          <pc:spChg chg="mod">
            <ac:chgData name="Jeffery O Esekie" userId="4738439b-5a15-4887-8142-d99a1ccd68b6" providerId="ADAL" clId="{37893C87-B59D-406B-B948-6BF426DC68B1}" dt="2024-02-15T20:49:41.019" v="116" actId="208"/>
            <ac:spMkLst>
              <pc:docMk/>
              <pc:sldMasterMk cId="0" sldId="2147483648"/>
              <pc:sldLayoutMk cId="0" sldId="2147483655"/>
              <ac:spMk id="4" creationId="{A7859536-7489-978B-8AC6-640ED00DE421}"/>
            </ac:spMkLst>
          </pc:spChg>
          <pc:spChg chg="mod">
            <ac:chgData name="Jeffery O Esekie" userId="4738439b-5a15-4887-8142-d99a1ccd68b6" providerId="ADAL" clId="{37893C87-B59D-406B-B948-6BF426DC68B1}" dt="2024-02-15T21:38:36.896" v="1259" actId="20577"/>
            <ac:spMkLst>
              <pc:docMk/>
              <pc:sldMasterMk cId="0" sldId="2147483648"/>
              <pc:sldLayoutMk cId="0" sldId="2147483655"/>
              <ac:spMk id="15" creationId="{36972D39-F2A6-0AD5-C892-92391CC22B4A}"/>
            </ac:spMkLst>
          </pc:spChg>
          <pc:spChg chg="del mod">
            <ac:chgData name="Jeffery O Esekie" userId="4738439b-5a15-4887-8142-d99a1ccd68b6" providerId="ADAL" clId="{37893C87-B59D-406B-B948-6BF426DC68B1}" dt="2024-02-15T20:46:14.228" v="111" actId="478"/>
            <ac:spMkLst>
              <pc:docMk/>
              <pc:sldMasterMk cId="0" sldId="2147483648"/>
              <pc:sldLayoutMk cId="0" sldId="2147483655"/>
              <ac:spMk id="16" creationId="{F640CF01-6E11-722D-3A52-614AB74EA918}"/>
            </ac:spMkLst>
          </pc:spChg>
          <pc:spChg chg="del mod">
            <ac:chgData name="Jeffery O Esekie" userId="4738439b-5a15-4887-8142-d99a1ccd68b6" providerId="ADAL" clId="{37893C87-B59D-406B-B948-6BF426DC68B1}" dt="2024-02-15T20:50:00.909" v="141" actId="478"/>
            <ac:spMkLst>
              <pc:docMk/>
              <pc:sldMasterMk cId="0" sldId="2147483648"/>
              <pc:sldLayoutMk cId="0" sldId="2147483655"/>
              <ac:spMk id="17" creationId="{72E6FBD2-79B9-EA1C-D146-CFD23B38EAEF}"/>
            </ac:spMkLst>
          </pc:spChg>
          <pc:spChg chg="mod">
            <ac:chgData name="Jeffery O Esekie" userId="4738439b-5a15-4887-8142-d99a1ccd68b6" providerId="ADAL" clId="{37893C87-B59D-406B-B948-6BF426DC68B1}" dt="2024-02-15T20:49:45.261" v="117" actId="207"/>
            <ac:spMkLst>
              <pc:docMk/>
              <pc:sldMasterMk cId="0" sldId="2147483648"/>
              <pc:sldLayoutMk cId="0" sldId="2147483655"/>
              <ac:spMk id="19" creationId="{272D4BBE-6316-2DBD-83C2-B5D19AA4BADE}"/>
            </ac:spMkLst>
          </pc:spChg>
          <pc:spChg chg="mod">
            <ac:chgData name="Jeffery O Esekie" userId="4738439b-5a15-4887-8142-d99a1ccd68b6" providerId="ADAL" clId="{37893C87-B59D-406B-B948-6BF426DC68B1}" dt="2024-02-15T20:49:45.261" v="117" actId="207"/>
            <ac:spMkLst>
              <pc:docMk/>
              <pc:sldMasterMk cId="0" sldId="2147483648"/>
              <pc:sldLayoutMk cId="0" sldId="2147483655"/>
              <ac:spMk id="20" creationId="{0B1387E1-64B0-B7DD-9382-FDDD30DDD50A}"/>
            </ac:spMkLst>
          </pc:spChg>
          <pc:spChg chg="mod">
            <ac:chgData name="Jeffery O Esekie" userId="4738439b-5a15-4887-8142-d99a1ccd68b6" providerId="ADAL" clId="{37893C87-B59D-406B-B948-6BF426DC68B1}" dt="2024-02-15T20:49:45.261" v="117" actId="207"/>
            <ac:spMkLst>
              <pc:docMk/>
              <pc:sldMasterMk cId="0" sldId="2147483648"/>
              <pc:sldLayoutMk cId="0" sldId="2147483655"/>
              <ac:spMk id="21" creationId="{3C5FABA5-2DE5-BEAC-C638-469DE7D5E7B4}"/>
            </ac:spMkLst>
          </pc:spChg>
          <pc:grpChg chg="mod">
            <ac:chgData name="Jeffery O Esekie" userId="4738439b-5a15-4887-8142-d99a1ccd68b6" providerId="ADAL" clId="{37893C87-B59D-406B-B948-6BF426DC68B1}" dt="2024-02-15T20:49:35.606" v="115" actId="207"/>
            <ac:grpSpMkLst>
              <pc:docMk/>
              <pc:sldMasterMk cId="0" sldId="2147483648"/>
              <pc:sldLayoutMk cId="0" sldId="2147483655"/>
              <ac:grpSpMk id="2" creationId="{04F80B21-B0EC-420E-7F68-F706C2ED325D}"/>
            </ac:grpSpMkLst>
          </pc:grpChg>
          <pc:grpChg chg="del">
            <ac:chgData name="Jeffery O Esekie" userId="4738439b-5a15-4887-8142-d99a1ccd68b6" providerId="ADAL" clId="{37893C87-B59D-406B-B948-6BF426DC68B1}" dt="2024-02-15T19:48:29.663" v="40" actId="478"/>
            <ac:grpSpMkLst>
              <pc:docMk/>
              <pc:sldMasterMk cId="0" sldId="2147483648"/>
              <pc:sldLayoutMk cId="0" sldId="2147483655"/>
              <ac:grpSpMk id="5" creationId="{55BF2B56-75D9-4A27-3397-7A4DA802AEAC}"/>
            </ac:grpSpMkLst>
          </pc:grpChg>
          <pc:grpChg chg="mod">
            <ac:chgData name="Jeffery O Esekie" userId="4738439b-5a15-4887-8142-d99a1ccd68b6" providerId="ADAL" clId="{37893C87-B59D-406B-B948-6BF426DC68B1}" dt="2024-02-15T20:49:45.261" v="117" actId="207"/>
            <ac:grpSpMkLst>
              <pc:docMk/>
              <pc:sldMasterMk cId="0" sldId="2147483648"/>
              <pc:sldLayoutMk cId="0" sldId="2147483655"/>
              <ac:grpSpMk id="18" creationId="{4D5F7888-C131-B915-964B-56DC66A35116}"/>
            </ac:grpSpMkLst>
          </pc:grpChg>
          <pc:picChg chg="del mod">
            <ac:chgData name="Jeffery O Esekie" userId="4738439b-5a15-4887-8142-d99a1ccd68b6" providerId="ADAL" clId="{37893C87-B59D-406B-B948-6BF426DC68B1}" dt="2024-02-15T19:48:32.741" v="42" actId="478"/>
            <ac:picMkLst>
              <pc:docMk/>
              <pc:sldMasterMk cId="0" sldId="2147483648"/>
              <pc:sldLayoutMk cId="0" sldId="2147483655"/>
              <ac:picMk id="23" creationId="{999009D8-CC3B-F947-B47C-904DB67CF406}"/>
            </ac:picMkLst>
          </pc:picChg>
        </pc:sldLayoutChg>
        <pc:sldLayoutChg chg="add del">
          <pc:chgData name="Jeffery O Esekie" userId="4738439b-5a15-4887-8142-d99a1ccd68b6" providerId="ADAL" clId="{37893C87-B59D-406B-B948-6BF426DC68B1}" dt="2024-02-15T21:54:14.011" v="2064" actId="47"/>
          <pc:sldLayoutMkLst>
            <pc:docMk/>
            <pc:sldMasterMk cId="0" sldId="2147483648"/>
            <pc:sldLayoutMk cId="707899422" sldId="2147483673"/>
          </pc:sldLayoutMkLst>
        </pc:sldLayoutChg>
      </pc:sldMasterChg>
      <pc:sldMasterChg chg="delSp modSp mod delSldLayout modSldLayout">
        <pc:chgData name="Jeffery O Esekie" userId="4738439b-5a15-4887-8142-d99a1ccd68b6" providerId="ADAL" clId="{37893C87-B59D-406B-B948-6BF426DC68B1}" dt="2024-02-15T21:21:45.529" v="1046" actId="47"/>
        <pc:sldMasterMkLst>
          <pc:docMk/>
          <pc:sldMasterMk cId="1461615021" sldId="2147483656"/>
        </pc:sldMasterMkLst>
        <pc:spChg chg="del">
          <ac:chgData name="Jeffery O Esekie" userId="4738439b-5a15-4887-8142-d99a1ccd68b6" providerId="ADAL" clId="{37893C87-B59D-406B-B948-6BF426DC68B1}" dt="2024-02-15T21:00:08.741" v="187" actId="478"/>
          <ac:spMkLst>
            <pc:docMk/>
            <pc:sldMasterMk cId="1461615021" sldId="2147483656"/>
            <ac:spMk id="7" creationId="{491E4F9E-B4A8-2C29-814F-168C0E04A76B}"/>
          </ac:spMkLst>
        </pc:spChg>
        <pc:picChg chg="del mod">
          <ac:chgData name="Jeffery O Esekie" userId="4738439b-5a15-4887-8142-d99a1ccd68b6" providerId="ADAL" clId="{37893C87-B59D-406B-B948-6BF426DC68B1}" dt="2024-02-15T21:00:05.385" v="186" actId="478"/>
          <ac:picMkLst>
            <pc:docMk/>
            <pc:sldMasterMk cId="1461615021" sldId="2147483656"/>
            <ac:picMk id="12" creationId="{96FF9908-9259-82A8-95DC-623B1E736FC1}"/>
          </ac:picMkLst>
        </pc:picChg>
        <pc:sldLayoutChg chg="delSp mod">
          <pc:chgData name="Jeffery O Esekie" userId="4738439b-5a15-4887-8142-d99a1ccd68b6" providerId="ADAL" clId="{37893C87-B59D-406B-B948-6BF426DC68B1}" dt="2024-02-15T20:59:52.100" v="184" actId="478"/>
          <pc:sldLayoutMkLst>
            <pc:docMk/>
            <pc:sldMasterMk cId="1461615021" sldId="2147483656"/>
            <pc:sldLayoutMk cId="1681583540" sldId="2147483669"/>
          </pc:sldLayoutMkLst>
          <pc:spChg chg="del">
            <ac:chgData name="Jeffery O Esekie" userId="4738439b-5a15-4887-8142-d99a1ccd68b6" providerId="ADAL" clId="{37893C87-B59D-406B-B948-6BF426DC68B1}" dt="2024-02-15T20:59:52.100" v="184" actId="478"/>
            <ac:spMkLst>
              <pc:docMk/>
              <pc:sldMasterMk cId="1461615021" sldId="2147483656"/>
              <pc:sldLayoutMk cId="1681583540" sldId="2147483669"/>
              <ac:spMk id="4" creationId="{C28242AF-D863-D191-11EF-DE09DF793C39}"/>
            </ac:spMkLst>
          </pc:spChg>
        </pc:sldLayoutChg>
        <pc:sldLayoutChg chg="del">
          <pc:chgData name="Jeffery O Esekie" userId="4738439b-5a15-4887-8142-d99a1ccd68b6" providerId="ADAL" clId="{37893C87-B59D-406B-B948-6BF426DC68B1}" dt="2024-02-15T21:21:45.529" v="1046" actId="47"/>
          <pc:sldLayoutMkLst>
            <pc:docMk/>
            <pc:sldMasterMk cId="1461615021" sldId="2147483656"/>
            <pc:sldLayoutMk cId="1089823606" sldId="2147483670"/>
          </pc:sldLayoutMkLst>
        </pc:sldLayoutChg>
        <pc:sldLayoutChg chg="del">
          <pc:chgData name="Jeffery O Esekie" userId="4738439b-5a15-4887-8142-d99a1ccd68b6" providerId="ADAL" clId="{37893C87-B59D-406B-B948-6BF426DC68B1}" dt="2024-02-15T19:47:25.210" v="32" actId="47"/>
          <pc:sldLayoutMkLst>
            <pc:docMk/>
            <pc:sldMasterMk cId="1461615021" sldId="2147483656"/>
            <pc:sldLayoutMk cId="216620173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FF16C-695E-46F9-A318-A0FD25095BCA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62E19-C867-4DDF-9E82-E5634A69E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3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62E19-C867-4DDF-9E82-E5634A69EE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4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4F80B21-B0EC-420E-7F68-F706C2ED325D}"/>
              </a:ext>
            </a:extLst>
          </p:cNvPr>
          <p:cNvGrpSpPr/>
          <p:nvPr userDrawn="1"/>
        </p:nvGrpSpPr>
        <p:grpSpPr>
          <a:xfrm>
            <a:off x="781352" y="1251360"/>
            <a:ext cx="6553200" cy="4632524"/>
            <a:chOff x="702810" y="1474106"/>
            <a:chExt cx="5760000" cy="4803787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" name="EY Panel">
              <a:extLst>
                <a:ext uri="{FF2B5EF4-FFF2-40B4-BE49-F238E27FC236}">
                  <a16:creationId xmlns:a16="http://schemas.microsoft.com/office/drawing/2014/main" id="{A7859536-7489-978B-8AC6-640ED00DE421}"/>
                </a:ext>
              </a:extLst>
            </p:cNvPr>
            <p:cNvSpPr>
              <a:spLocks noChangeAspect="1"/>
            </p:cNvSpPr>
            <p:nvPr/>
          </p:nvSpPr>
          <p:spPr bwMode="gray">
            <a:xfrm rot="10800000">
              <a:off x="702810" y="1474106"/>
              <a:ext cx="5760000" cy="4803787"/>
            </a:xfrm>
            <a:custGeom>
              <a:avLst/>
              <a:gdLst>
                <a:gd name="connsiteX0" fmla="*/ 0 w 10000"/>
                <a:gd name="connsiteY0" fmla="*/ 0 h 9745"/>
                <a:gd name="connsiteX1" fmla="*/ 921 w 10000"/>
                <a:gd name="connsiteY1" fmla="*/ 9745 h 9745"/>
                <a:gd name="connsiteX2" fmla="*/ 10000 w 10000"/>
                <a:gd name="connsiteY2" fmla="*/ 7201 h 9745"/>
                <a:gd name="connsiteX3" fmla="*/ 10000 w 10000"/>
                <a:gd name="connsiteY3" fmla="*/ 0 h 9745"/>
                <a:gd name="connsiteX4" fmla="*/ 0 w 10000"/>
                <a:gd name="connsiteY4" fmla="*/ 0 h 9745"/>
                <a:gd name="connsiteX0" fmla="*/ 0 w 9079"/>
                <a:gd name="connsiteY0" fmla="*/ 0 h 10000"/>
                <a:gd name="connsiteX1" fmla="*/ 0 w 9079"/>
                <a:gd name="connsiteY1" fmla="*/ 10000 h 10000"/>
                <a:gd name="connsiteX2" fmla="*/ 9079 w 9079"/>
                <a:gd name="connsiteY2" fmla="*/ 7389 h 10000"/>
                <a:gd name="connsiteX3" fmla="*/ 9079 w 9079"/>
                <a:gd name="connsiteY3" fmla="*/ 0 h 10000"/>
                <a:gd name="connsiteX4" fmla="*/ 0 w 9079"/>
                <a:gd name="connsiteY4" fmla="*/ 0 h 10000"/>
                <a:gd name="connsiteX0" fmla="*/ 5 w 10000"/>
                <a:gd name="connsiteY0" fmla="*/ 2555 h 10000"/>
                <a:gd name="connsiteX1" fmla="*/ 0 w 10000"/>
                <a:gd name="connsiteY1" fmla="*/ 10000 h 10000"/>
                <a:gd name="connsiteX2" fmla="*/ 10000 w 10000"/>
                <a:gd name="connsiteY2" fmla="*/ 7389 h 10000"/>
                <a:gd name="connsiteX3" fmla="*/ 10000 w 10000"/>
                <a:gd name="connsiteY3" fmla="*/ 0 h 10000"/>
                <a:gd name="connsiteX4" fmla="*/ 5 w 10000"/>
                <a:gd name="connsiteY4" fmla="*/ 2555 h 10000"/>
                <a:gd name="connsiteX0" fmla="*/ 5 w 10000"/>
                <a:gd name="connsiteY0" fmla="*/ 0 h 7445"/>
                <a:gd name="connsiteX1" fmla="*/ 0 w 10000"/>
                <a:gd name="connsiteY1" fmla="*/ 7445 h 7445"/>
                <a:gd name="connsiteX2" fmla="*/ 10000 w 10000"/>
                <a:gd name="connsiteY2" fmla="*/ 4834 h 7445"/>
                <a:gd name="connsiteX3" fmla="*/ 10000 w 10000"/>
                <a:gd name="connsiteY3" fmla="*/ 7 h 7445"/>
                <a:gd name="connsiteX4" fmla="*/ 5 w 10000"/>
                <a:gd name="connsiteY4" fmla="*/ 0 h 7445"/>
                <a:gd name="connsiteX0" fmla="*/ 5 w 10000"/>
                <a:gd name="connsiteY0" fmla="*/ 0 h 10000"/>
                <a:gd name="connsiteX1" fmla="*/ 0 w 10000"/>
                <a:gd name="connsiteY1" fmla="*/ 10000 h 10000"/>
                <a:gd name="connsiteX2" fmla="*/ 8453 w 10000"/>
                <a:gd name="connsiteY2" fmla="*/ 7036 h 10000"/>
                <a:gd name="connsiteX3" fmla="*/ 10000 w 10000"/>
                <a:gd name="connsiteY3" fmla="*/ 9 h 10000"/>
                <a:gd name="connsiteX4" fmla="*/ 5 w 10000"/>
                <a:gd name="connsiteY4" fmla="*/ 0 h 10000"/>
                <a:gd name="connsiteX0" fmla="*/ 5 w 8453"/>
                <a:gd name="connsiteY0" fmla="*/ 4143 h 14143"/>
                <a:gd name="connsiteX1" fmla="*/ 0 w 8453"/>
                <a:gd name="connsiteY1" fmla="*/ 14143 h 14143"/>
                <a:gd name="connsiteX2" fmla="*/ 8453 w 8453"/>
                <a:gd name="connsiteY2" fmla="*/ 11179 h 14143"/>
                <a:gd name="connsiteX3" fmla="*/ 8453 w 8453"/>
                <a:gd name="connsiteY3" fmla="*/ 0 h 14143"/>
                <a:gd name="connsiteX4" fmla="*/ 5 w 8453"/>
                <a:gd name="connsiteY4" fmla="*/ 4143 h 14143"/>
                <a:gd name="connsiteX0" fmla="*/ 6 w 10000"/>
                <a:gd name="connsiteY0" fmla="*/ 0 h 10007"/>
                <a:gd name="connsiteX1" fmla="*/ 0 w 10000"/>
                <a:gd name="connsiteY1" fmla="*/ 10007 h 10007"/>
                <a:gd name="connsiteX2" fmla="*/ 10000 w 10000"/>
                <a:gd name="connsiteY2" fmla="*/ 7911 h 10007"/>
                <a:gd name="connsiteX3" fmla="*/ 10000 w 10000"/>
                <a:gd name="connsiteY3" fmla="*/ 7 h 10007"/>
                <a:gd name="connsiteX4" fmla="*/ 6 w 10000"/>
                <a:gd name="connsiteY4" fmla="*/ 0 h 1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7">
                  <a:moveTo>
                    <a:pt x="6" y="0"/>
                  </a:moveTo>
                  <a:cubicBezTo>
                    <a:pt x="4" y="2358"/>
                    <a:pt x="2" y="7650"/>
                    <a:pt x="0" y="10007"/>
                  </a:cubicBezTo>
                  <a:lnTo>
                    <a:pt x="10000" y="7911"/>
                  </a:lnTo>
                  <a:lnTo>
                    <a:pt x="10000" y="7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57150">
              <a:solidFill>
                <a:srgbClr val="00D000"/>
              </a:solidFill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GB" sz="1100" kern="0" dirty="0">
                <a:solidFill>
                  <a:srgbClr val="333333"/>
                </a:solidFill>
                <a:latin typeface="Arial"/>
              </a:endParaRPr>
            </a:p>
          </p:txBody>
        </p:sp>
        <p:sp>
          <p:nvSpPr>
            <p:cNvPr id="15" name="Title">
              <a:extLst>
                <a:ext uri="{FF2B5EF4-FFF2-40B4-BE49-F238E27FC236}">
                  <a16:creationId xmlns:a16="http://schemas.microsoft.com/office/drawing/2014/main" id="{36972D39-F2A6-0AD5-C892-92391CC22B4A}"/>
                </a:ext>
              </a:extLst>
            </p:cNvPr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1157441" y="3505495"/>
              <a:ext cx="5112612" cy="1368000"/>
            </a:xfrm>
            <a:prstGeom prst="rect">
              <a:avLst/>
            </a:prstGeom>
            <a:grpFill/>
            <a:ln>
              <a:solidFill>
                <a:srgbClr val="00D000"/>
              </a:solidFill>
            </a:ln>
          </p:spPr>
          <p:txBody>
            <a:bodyPr vert="horz" lIns="0" tIns="0" rIns="0" bIns="0" rtlCol="0" anchor="t">
              <a:noAutofit/>
            </a:bodyPr>
            <a:lstStyle>
              <a:lvl1pPr algn="l" defTabSz="1007943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None/>
                <a:defRPr sz="36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100794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EYInterstate" panose="02000503020000020004" pitchFamily="2" charset="0"/>
                  <a:ea typeface="+mj-ea"/>
                  <a:cs typeface="+mj-cs"/>
                </a:rPr>
                <a:t>Final Capstone Project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5F7888-C131-B915-964B-56DC66A35116}"/>
              </a:ext>
            </a:extLst>
          </p:cNvPr>
          <p:cNvGrpSpPr/>
          <p:nvPr userDrawn="1"/>
        </p:nvGrpSpPr>
        <p:grpSpPr>
          <a:xfrm>
            <a:off x="776590" y="6188191"/>
            <a:ext cx="1044000" cy="144000"/>
            <a:chOff x="-3048000" y="2247900"/>
            <a:chExt cx="1151742" cy="2286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72D4BBE-6316-2DBD-83C2-B5D19AA4BADE}"/>
                </a:ext>
              </a:extLst>
            </p:cNvPr>
            <p:cNvSpPr/>
            <p:nvPr userDrawn="1"/>
          </p:nvSpPr>
          <p:spPr>
            <a:xfrm>
              <a:off x="-3048000" y="2247900"/>
              <a:ext cx="3048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1387E1-64B0-B7DD-9382-FDDD30DDD50A}"/>
                </a:ext>
              </a:extLst>
            </p:cNvPr>
            <p:cNvSpPr/>
            <p:nvPr userDrawn="1"/>
          </p:nvSpPr>
          <p:spPr>
            <a:xfrm>
              <a:off x="-2624529" y="2247900"/>
              <a:ext cx="3048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C5FABA5-2DE5-BEAC-C638-469DE7D5E7B4}"/>
                </a:ext>
              </a:extLst>
            </p:cNvPr>
            <p:cNvSpPr/>
            <p:nvPr userDrawn="1"/>
          </p:nvSpPr>
          <p:spPr>
            <a:xfrm>
              <a:off x="-2201058" y="2247900"/>
              <a:ext cx="3048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B2A971D-7275-45DE-B993-2B33BB99FB30}"/>
              </a:ext>
            </a:extLst>
          </p:cNvPr>
          <p:cNvGrpSpPr/>
          <p:nvPr userDrawn="1"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3344120-C316-4546-962D-461FA98159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547E76-3971-48C8-965E-50A5FDDF1777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IN" sz="2699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806FDB-BC31-4C15-84BF-3D5708CA0173}"/>
              </a:ext>
            </a:extLst>
          </p:cNvPr>
          <p:cNvGrpSpPr/>
          <p:nvPr userDrawn="1"/>
        </p:nvGrpSpPr>
        <p:grpSpPr>
          <a:xfrm>
            <a:off x="16921877" y="9534527"/>
            <a:ext cx="454583" cy="466727"/>
            <a:chOff x="11281250" y="6356350"/>
            <a:chExt cx="303055" cy="311151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DD152A3E-B240-4A40-AF0A-E58BCE890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1250" y="6356350"/>
              <a:ext cx="303055" cy="111125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00" dirty="0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CB652055-2955-4ABC-8E0C-57A7CE24BF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2837" y="6513513"/>
              <a:ext cx="123761" cy="153988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00" dirty="0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A73011FA-1312-4F49-9DF9-C9A4AE14A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85971" y="6513513"/>
              <a:ext cx="152321" cy="153988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FBF586-C456-495C-BAB5-C0A8CA6B9CA7}"/>
              </a:ext>
            </a:extLst>
          </p:cNvPr>
          <p:cNvGrpSpPr/>
          <p:nvPr userDrawn="1"/>
        </p:nvGrpSpPr>
        <p:grpSpPr>
          <a:xfrm rot="1488702">
            <a:off x="-381194" y="-101736"/>
            <a:ext cx="6069564" cy="9514377"/>
            <a:chOff x="-337940" y="381260"/>
            <a:chExt cx="3548742" cy="720482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74B4039-E67A-40AE-8E0E-74797C6D5C11}"/>
                </a:ext>
              </a:extLst>
            </p:cNvPr>
            <p:cNvCxnSpPr>
              <a:cxnSpLocks/>
            </p:cNvCxnSpPr>
            <p:nvPr userDrawn="1"/>
          </p:nvCxnSpPr>
          <p:spPr>
            <a:xfrm rot="20111298" flipH="1">
              <a:off x="-337940" y="381260"/>
              <a:ext cx="3548742" cy="5884245"/>
            </a:xfrm>
            <a:prstGeom prst="line">
              <a:avLst/>
            </a:prstGeom>
            <a:ln w="190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905127E-8512-4C77-89B0-D72740A1704A}"/>
                </a:ext>
              </a:extLst>
            </p:cNvPr>
            <p:cNvCxnSpPr>
              <a:cxnSpLocks/>
            </p:cNvCxnSpPr>
            <p:nvPr userDrawn="1"/>
          </p:nvCxnSpPr>
          <p:spPr>
            <a:xfrm rot="20111298" flipH="1">
              <a:off x="-103639" y="455979"/>
              <a:ext cx="3065302" cy="7130107"/>
            </a:xfrm>
            <a:prstGeom prst="line">
              <a:avLst/>
            </a:prstGeom>
            <a:ln w="19050">
              <a:solidFill>
                <a:srgbClr val="F6F6FA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86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CFE663-597C-4AF7-A6B8-B54B3D8C75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9" t="730" r="729" b="73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438618-05B5-4E09-9747-1188CA541692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2">
              <a:alpha val="1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799" dirty="0">
              <a:solidFill>
                <a:schemeClr val="tx1"/>
              </a:solidFill>
            </a:endParaRP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6FA29A12-62F2-4511-92D9-78A179626D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6921877" y="9534525"/>
            <a:ext cx="454583" cy="466725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1E1ED13-B528-4128-91A0-CCBB9ECC8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99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35C7A4F-BB23-49B5-B684-7BC7A5B122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99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2ECC73B-3334-476A-AF7B-B11B3DE9E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99" dirty="0"/>
            </a:p>
          </p:txBody>
        </p:sp>
      </p:grpSp>
    </p:spTree>
    <p:extLst>
      <p:ext uri="{BB962C8B-B14F-4D97-AF65-F5344CB8AC3E}">
        <p14:creationId xmlns:p14="http://schemas.microsoft.com/office/powerpoint/2010/main" val="3496831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2" y="441300"/>
            <a:ext cx="16459200" cy="885600"/>
          </a:xfrm>
        </p:spPr>
        <p:txBody>
          <a:bodyPr/>
          <a:lstStyle>
            <a:lvl1pPr>
              <a:defRPr sz="35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914402" y="1361625"/>
            <a:ext cx="16461426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699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2" y="1706880"/>
            <a:ext cx="16459200" cy="7421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612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2" y="441300"/>
            <a:ext cx="16459200" cy="885600"/>
          </a:xfrm>
        </p:spPr>
        <p:txBody>
          <a:bodyPr/>
          <a:lstStyle>
            <a:lvl1pPr>
              <a:defRPr sz="3599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914402" y="1361625"/>
            <a:ext cx="16461426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69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774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1736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0020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D21E3B-A739-4ECB-8D97-1CCB8D8A77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8283241" cy="10287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1A48F9-CB92-4C1D-BD1D-FBF5DCEB3B13}"/>
              </a:ext>
            </a:extLst>
          </p:cNvPr>
          <p:cNvSpPr txBox="1">
            <a:spLocks/>
          </p:cNvSpPr>
          <p:nvPr userDrawn="1"/>
        </p:nvSpPr>
        <p:spPr>
          <a:xfrm>
            <a:off x="911225" y="1078710"/>
            <a:ext cx="7012800" cy="78150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95363" rtl="0" eaLnBrk="1" fontAlgn="base" latinLnBrk="0" hangingPunct="1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itchFamily="34" charset="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itchFamily="34" charset="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itchFamily="34" charset="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92373" rtl="0" eaLnBrk="1" fontAlgn="base" latinLnBrk="0" hangingPunct="1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Clr>
                <a:srgbClr val="FFE6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en-IN" sz="1799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Arial" pitchFamily="34" charset="0"/>
              </a:rPr>
              <a:t>Click to edit Master text styles</a:t>
            </a:r>
          </a:p>
          <a:p>
            <a:pPr marL="0" marR="0" lvl="1" indent="0" algn="l" defTabSz="149237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E6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en-IN" sz="135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Arial" pitchFamily="34" charset="0"/>
              </a:rPr>
              <a:t>Second level</a:t>
            </a:r>
          </a:p>
          <a:p>
            <a:pPr marL="264201" marR="0" lvl="2" indent="-264201" algn="l" defTabSz="149237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IN" sz="135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Arial" pitchFamily="34" charset="0"/>
              </a:rPr>
              <a:t>Third level</a:t>
            </a:r>
          </a:p>
          <a:p>
            <a:pPr marL="0" marR="0" lvl="3" indent="0" algn="l" defTabSz="149237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E6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Arial" pitchFamily="34" charset="0"/>
              </a:rPr>
              <a:t>Fourth level</a:t>
            </a:r>
          </a:p>
          <a:p>
            <a:pPr marL="283244" marR="0" lvl="4" indent="-283244" algn="l" defTabSz="149237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Arial" pitchFamily="34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185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559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14402" y="766551"/>
            <a:ext cx="16459200" cy="748755"/>
          </a:xfrm>
        </p:spPr>
        <p:txBody>
          <a:bodyPr anchor="ctr"/>
          <a:lstStyle>
            <a:lvl1pPr>
              <a:lnSpc>
                <a:spcPts val="3045"/>
              </a:lnSpc>
              <a:defRPr>
                <a:solidFill>
                  <a:srgbClr val="5F5F5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914402" y="1618482"/>
            <a:ext cx="16459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6"/>
          <p:cNvSpPr>
            <a:spLocks noGrp="1"/>
          </p:cNvSpPr>
          <p:nvPr>
            <p:ph sz="quarter" idx="13" hasCustomPrompt="1"/>
          </p:nvPr>
        </p:nvSpPr>
        <p:spPr>
          <a:xfrm>
            <a:off x="914402" y="390972"/>
            <a:ext cx="16459200" cy="432048"/>
          </a:xfrm>
        </p:spPr>
        <p:txBody>
          <a:bodyPr>
            <a:normAutofit/>
          </a:bodyPr>
          <a:lstStyle>
            <a:lvl1pPr marL="0" indent="0" algn="ctr">
              <a:buNone/>
              <a:defRPr sz="1247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47"/>
            </a:lvl2pPr>
            <a:lvl3pPr>
              <a:defRPr sz="1247"/>
            </a:lvl3pPr>
            <a:lvl4pPr>
              <a:defRPr sz="1247"/>
            </a:lvl4pPr>
            <a:lvl5pPr>
              <a:defRPr sz="1247"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7010400" y="9512893"/>
            <a:ext cx="4267200" cy="547688"/>
          </a:xfrm>
          <a:prstGeom prst="rect">
            <a:avLst/>
          </a:prstGeom>
        </p:spPr>
        <p:txBody>
          <a:bodyPr vert="horz" lIns="126543" tIns="63272" rIns="126543" bIns="63272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94493A2-AC42-4CBF-84E9-0A424853A289}" type="slidenum">
              <a:rPr lang="en-GB" sz="1661" smtClean="0">
                <a:latin typeface="Arial" pitchFamily="34" charset="0"/>
                <a:cs typeface="Arial" pitchFamily="34" charset="0"/>
              </a:rPr>
              <a:pPr algn="ctr"/>
              <a:t>‹#›</a:t>
            </a:fld>
            <a:endParaRPr lang="en-GB" sz="166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871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2" y="441300"/>
            <a:ext cx="16459200" cy="885600"/>
          </a:xfrm>
        </p:spPr>
        <p:txBody>
          <a:bodyPr/>
          <a:lstStyle>
            <a:lvl1pPr>
              <a:defRPr sz="3599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914402" y="1361625"/>
            <a:ext cx="16461426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69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449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15503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29049-E3D5-4C0A-BB1F-72BEDB1FB5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8283241" cy="10287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11225" y="1078710"/>
            <a:ext cx="7012800" cy="7815093"/>
          </a:xfrm>
        </p:spPr>
        <p:txBody>
          <a:bodyPr/>
          <a:lstStyle>
            <a:lvl1pPr marL="0" indent="0" algn="l" defTabSz="1491627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797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1491627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135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264069" indent="-264069" algn="l" defTabSz="1491627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135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1491627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283103" indent="-283103" algn="l" defTabSz="1491627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12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79317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A1132-7216-3739-D765-C79081BEB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23B640-7C20-E715-D694-983285E60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600A-D605-49F8-9971-5937165A4865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3F39C3-201C-638A-1E41-63BD31992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46863-6156-D685-8258-F761498F4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DB536-C94B-490C-8C69-D2AF51C27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50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Repo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415F72-6CF6-C9FE-5CB5-7FE6414ED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A8A8A-3589-6B31-200E-4248865A5A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F5865-23FA-D31A-5088-57AC88428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F1525-0E71-4C11-0E7E-B51A74FF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77C0E-DA81-4BC1-A158-184493F00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3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AC558C-B9C5-1670-E890-C32A2E5CC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7640F-CE71-4810-A9FD-470301D133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58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53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7144EA7-E8DD-4C0D-A765-0586933D3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8287619" cy="10287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AEA5EE-A23D-4E8F-BABF-F49F58C148C5}"/>
              </a:ext>
            </a:extLst>
          </p:cNvPr>
          <p:cNvSpPr/>
          <p:nvPr userDrawn="1"/>
        </p:nvSpPr>
        <p:spPr>
          <a:xfrm>
            <a:off x="0" y="0"/>
            <a:ext cx="18287619" cy="10287000"/>
          </a:xfrm>
          <a:prstGeom prst="rect">
            <a:avLst/>
          </a:prstGeom>
          <a:solidFill>
            <a:schemeClr val="bg1">
              <a:alpha val="2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799" dirty="0">
              <a:solidFill>
                <a:schemeClr val="tx1"/>
              </a:solidFill>
            </a:endParaRPr>
          </a:p>
        </p:txBody>
      </p:sp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746786" y="1193493"/>
            <a:ext cx="7391768" cy="5372226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162652" y="2931333"/>
            <a:ext cx="6490019" cy="1469553"/>
          </a:xfrm>
        </p:spPr>
        <p:txBody>
          <a:bodyPr/>
          <a:lstStyle>
            <a:lvl1pPr>
              <a:defRPr sz="44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162652" y="4569241"/>
            <a:ext cx="6490019" cy="1569485"/>
          </a:xfrm>
        </p:spPr>
        <p:txBody>
          <a:bodyPr/>
          <a:lstStyle>
            <a:lvl1pPr marL="0" indent="0" algn="l">
              <a:spcAft>
                <a:spcPts val="1799"/>
              </a:spcAft>
              <a:buNone/>
              <a:defRPr sz="29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2399" b="1">
                <a:solidFill>
                  <a:srgbClr val="404040"/>
                </a:solidFill>
              </a:defRPr>
            </a:lvl2pPr>
            <a:lvl3pPr marL="1370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64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7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29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798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3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539088" y="7441407"/>
            <a:ext cx="1837368" cy="215265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99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99" dirty="0"/>
            </a:p>
          </p:txBody>
        </p:sp>
      </p:grpSp>
    </p:spTree>
    <p:extLst>
      <p:ext uri="{BB962C8B-B14F-4D97-AF65-F5344CB8AC3E}">
        <p14:creationId xmlns:p14="http://schemas.microsoft.com/office/powerpoint/2010/main" val="2659292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99A0338-A452-4851-973E-DA2D74EB8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18287621" cy="10287000"/>
          </a:xfrm>
          <a:prstGeom prst="rect">
            <a:avLst/>
          </a:prstGeom>
        </p:spPr>
      </p:pic>
      <p:grpSp>
        <p:nvGrpSpPr>
          <p:cNvPr id="10" name="Group 4">
            <a:extLst>
              <a:ext uri="{FF2B5EF4-FFF2-40B4-BE49-F238E27FC236}">
                <a16:creationId xmlns:a16="http://schemas.microsoft.com/office/drawing/2014/main" id="{2CD4541E-C1DA-46DB-B85D-54F831EB8E0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539088" y="7441407"/>
            <a:ext cx="1837368" cy="2152650"/>
            <a:chOff x="6529" y="3125"/>
            <a:chExt cx="772" cy="904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37C912E-160E-4238-BE58-4B81854553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99" dirty="0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D9DCF26-9778-40B9-BD62-B86ADB0605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99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258F921-DFE7-4520-A58B-548D49D5CC94}"/>
              </a:ext>
            </a:extLst>
          </p:cNvPr>
          <p:cNvSpPr/>
          <p:nvPr userDrawn="1"/>
        </p:nvSpPr>
        <p:spPr>
          <a:xfrm>
            <a:off x="3" y="0"/>
            <a:ext cx="18287619" cy="10287000"/>
          </a:xfrm>
          <a:prstGeom prst="rect">
            <a:avLst/>
          </a:prstGeom>
          <a:solidFill>
            <a:schemeClr val="bg1">
              <a:alpha val="2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799" dirty="0">
              <a:solidFill>
                <a:schemeClr val="tx1"/>
              </a:solidFill>
            </a:endParaRPr>
          </a:p>
        </p:txBody>
      </p:sp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746786" y="1193493"/>
            <a:ext cx="7391768" cy="5372226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162652" y="2931333"/>
            <a:ext cx="6490019" cy="1469553"/>
          </a:xfrm>
        </p:spPr>
        <p:txBody>
          <a:bodyPr/>
          <a:lstStyle>
            <a:lvl1pPr>
              <a:defRPr sz="44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162652" y="4569241"/>
            <a:ext cx="6490019" cy="1569485"/>
          </a:xfrm>
        </p:spPr>
        <p:txBody>
          <a:bodyPr/>
          <a:lstStyle>
            <a:lvl1pPr marL="0" indent="0" algn="l">
              <a:spcAft>
                <a:spcPts val="1799"/>
              </a:spcAft>
              <a:buNone/>
              <a:defRPr sz="29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2399" b="1">
                <a:solidFill>
                  <a:srgbClr val="404040"/>
                </a:solidFill>
              </a:defRPr>
            </a:lvl2pPr>
            <a:lvl3pPr marL="1370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64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7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29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798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3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763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4">
            <a:extLst>
              <a:ext uri="{FF2B5EF4-FFF2-40B4-BE49-F238E27FC236}">
                <a16:creationId xmlns:a16="http://schemas.microsoft.com/office/drawing/2014/main" id="{0F950D0F-68FF-45A1-AE38-F2E6133F6A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6921877" y="9534525"/>
            <a:ext cx="454583" cy="466725"/>
            <a:chOff x="7110" y="4004"/>
            <a:chExt cx="191" cy="19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7B3B6BF-F6FA-4894-A439-E8620C970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99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09952FCA-D94B-4D59-8EDB-1B66F05AD4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99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BE7439F-A30C-45B7-A0E0-22E7E79ED6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99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203AFE-1B93-41C7-A06D-CBE42EB4D1B9}"/>
              </a:ext>
            </a:extLst>
          </p:cNvPr>
          <p:cNvGrpSpPr/>
          <p:nvPr userDrawn="1"/>
        </p:nvGrpSpPr>
        <p:grpSpPr>
          <a:xfrm>
            <a:off x="16921877" y="9534527"/>
            <a:ext cx="454583" cy="466727"/>
            <a:chOff x="11281250" y="6356350"/>
            <a:chExt cx="303055" cy="311151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9899CDB-4C2E-4834-AA30-CAE46EED92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1250" y="6356350"/>
              <a:ext cx="303055" cy="111125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00" dirty="0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80562AE-8A26-4DF0-AD81-F44CDC83DE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82837" y="6513513"/>
              <a:ext cx="123761" cy="153988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00" dirty="0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E49140F-1FC1-42B0-BDCD-67520669EE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85971" y="6513513"/>
              <a:ext cx="152321" cy="153988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100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B57DEF1-B0B8-40D3-8E7A-9F207E7CE153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IN" sz="26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4EB78C-592C-4999-B736-2AD23F6BE6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754" b="1963"/>
          <a:stretch/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3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4">
            <a:extLst>
              <a:ext uri="{FF2B5EF4-FFF2-40B4-BE49-F238E27FC236}">
                <a16:creationId xmlns:a16="http://schemas.microsoft.com/office/drawing/2014/main" id="{0F950D0F-68FF-45A1-AE38-F2E6133F6A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6921877" y="9534525"/>
            <a:ext cx="454583" cy="466725"/>
            <a:chOff x="7110" y="4004"/>
            <a:chExt cx="191" cy="19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7B3B6BF-F6FA-4894-A439-E8620C970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99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09952FCA-D94B-4D59-8EDB-1B66F05AD4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99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BE7439F-A30C-45B7-A0E0-22E7E79ED6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99" dirty="0"/>
            </a:p>
          </p:txBody>
        </p:sp>
      </p:grpSp>
    </p:spTree>
    <p:extLst>
      <p:ext uri="{BB962C8B-B14F-4D97-AF65-F5344CB8AC3E}">
        <p14:creationId xmlns:p14="http://schemas.microsoft.com/office/powerpoint/2010/main" val="2183953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E9E0A1A-7C53-D8FD-569E-C4B292E9C795}"/>
              </a:ext>
            </a:extLst>
          </p:cNvPr>
          <p:cNvGrpSpPr/>
          <p:nvPr userDrawn="1"/>
        </p:nvGrpSpPr>
        <p:grpSpPr>
          <a:xfrm>
            <a:off x="1" y="0"/>
            <a:ext cx="18288000" cy="10287000"/>
            <a:chOff x="0" y="0"/>
            <a:chExt cx="25551079" cy="14372482"/>
          </a:xfrm>
          <a:solidFill>
            <a:schemeClr val="tx1"/>
          </a:solidFill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03AFF64-A3D9-7F02-81EF-D8904EC70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7746" b="7746"/>
            <a:stretch>
              <a:fillRect/>
            </a:stretch>
          </p:blipFill>
          <p:spPr>
            <a:xfrm>
              <a:off x="0" y="0"/>
              <a:ext cx="25551079" cy="14372482"/>
            </a:xfrm>
            <a:prstGeom prst="rect">
              <a:avLst/>
            </a:prstGeom>
            <a:grpFill/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0F960FD-9E3D-EDBA-0693-166EFDB83188}"/>
              </a:ext>
            </a:extLst>
          </p:cNvPr>
          <p:cNvSpPr/>
          <p:nvPr userDrawn="1"/>
        </p:nvSpPr>
        <p:spPr>
          <a:xfrm>
            <a:off x="0" y="14037"/>
            <a:ext cx="18288000" cy="10272963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8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9F952-0334-3872-A781-A3EA0E8C5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701212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7640F-CE71-4810-A9FD-470301D1333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980042-CB41-96E6-2D2A-62C3FE7FC48D}"/>
              </a:ext>
            </a:extLst>
          </p:cNvPr>
          <p:cNvCxnSpPr>
            <a:cxnSpLocks/>
          </p:cNvCxnSpPr>
          <p:nvPr userDrawn="1"/>
        </p:nvCxnSpPr>
        <p:spPr>
          <a:xfrm>
            <a:off x="609600" y="1104900"/>
            <a:ext cx="1706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615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7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2" y="441300"/>
            <a:ext cx="16459200" cy="8863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2" y="1706880"/>
            <a:ext cx="16459200" cy="7421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6921877" y="9534525"/>
            <a:ext cx="454583" cy="466725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99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99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699" dirty="0"/>
            </a:p>
          </p:txBody>
        </p:sp>
      </p:grp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FA0C3EA0-3C85-4236-8D60-88634AF47AD8}"/>
              </a:ext>
            </a:extLst>
          </p:cNvPr>
          <p:cNvSpPr txBox="1">
            <a:spLocks/>
          </p:cNvSpPr>
          <p:nvPr userDrawn="1"/>
        </p:nvSpPr>
        <p:spPr>
          <a:xfrm>
            <a:off x="913927" y="9795354"/>
            <a:ext cx="994082" cy="270000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1200" dirty="0"/>
              <a:t>Page </a:t>
            </a:r>
            <a:fld id="{D5B76411-544C-4F9A-8EDE-9EEB2BD21F95}" type="slidenum">
              <a:rPr lang="en-IN" sz="1200" smtClean="0"/>
              <a:t>‹#›</a:t>
            </a:fld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16239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</p:sldLayoutIdLst>
  <p:hf hdr="0"/>
  <p:txStyles>
    <p:titleStyle>
      <a:lvl1pPr algn="l" defTabSz="1370984" rtl="0" eaLnBrk="1" latinLnBrk="0" hangingPunct="1">
        <a:lnSpc>
          <a:spcPct val="85000"/>
        </a:lnSpc>
        <a:spcBef>
          <a:spcPct val="0"/>
        </a:spcBef>
        <a:buNone/>
        <a:defRPr sz="35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534684" indent="-534684" algn="l" defTabSz="1370984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29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1069367" indent="-534684" algn="l" defTabSz="1370984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26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604051" indent="-534684" algn="l" defTabSz="1370984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2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2138735" indent="-534684" algn="l" defTabSz="1370984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20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2673416" indent="-534684" algn="l" defTabSz="1370984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3770204" indent="-342746" algn="l" defTabSz="1370984" rtl="0" eaLnBrk="1" latinLnBrk="0" hangingPunct="1">
        <a:spcBef>
          <a:spcPct val="20000"/>
        </a:spcBef>
        <a:buFont typeface="Arial" pitchFamily="34" charset="0"/>
        <a:buChar char="•"/>
        <a:defRPr sz="2999" kern="1200">
          <a:solidFill>
            <a:schemeClr val="tx1"/>
          </a:solidFill>
          <a:latin typeface="+mn-lt"/>
          <a:ea typeface="+mn-ea"/>
          <a:cs typeface="+mn-cs"/>
        </a:defRPr>
      </a:lvl6pPr>
      <a:lvl7pPr marL="4455695" indent="-342746" algn="l" defTabSz="1370984" rtl="0" eaLnBrk="1" latinLnBrk="0" hangingPunct="1">
        <a:spcBef>
          <a:spcPct val="20000"/>
        </a:spcBef>
        <a:buFont typeface="Arial" pitchFamily="34" charset="0"/>
        <a:buChar char="•"/>
        <a:defRPr sz="2999" kern="1200">
          <a:solidFill>
            <a:schemeClr val="tx1"/>
          </a:solidFill>
          <a:latin typeface="+mn-lt"/>
          <a:ea typeface="+mn-ea"/>
          <a:cs typeface="+mn-cs"/>
        </a:defRPr>
      </a:lvl7pPr>
      <a:lvl8pPr marL="5141186" indent="-342746" algn="l" defTabSz="1370984" rtl="0" eaLnBrk="1" latinLnBrk="0" hangingPunct="1">
        <a:spcBef>
          <a:spcPct val="20000"/>
        </a:spcBef>
        <a:buFont typeface="Arial" pitchFamily="34" charset="0"/>
        <a:buChar char="•"/>
        <a:defRPr sz="2999" kern="1200">
          <a:solidFill>
            <a:schemeClr val="tx1"/>
          </a:solidFill>
          <a:latin typeface="+mn-lt"/>
          <a:ea typeface="+mn-ea"/>
          <a:cs typeface="+mn-cs"/>
        </a:defRPr>
      </a:lvl8pPr>
      <a:lvl9pPr marL="5826678" indent="-342746" algn="l" defTabSz="1370984" rtl="0" eaLnBrk="1" latinLnBrk="0" hangingPunct="1">
        <a:spcBef>
          <a:spcPct val="20000"/>
        </a:spcBef>
        <a:buFont typeface="Arial" pitchFamily="34" charset="0"/>
        <a:buChar char="•"/>
        <a:defRPr sz="2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0984" rtl="0" eaLnBrk="1" latinLnBrk="0" hangingPunct="1">
        <a:defRPr sz="2699" kern="1200">
          <a:solidFill>
            <a:schemeClr val="tx1"/>
          </a:solidFill>
          <a:latin typeface="+mn-lt"/>
          <a:ea typeface="+mn-ea"/>
          <a:cs typeface="+mn-cs"/>
        </a:defRPr>
      </a:lvl1pPr>
      <a:lvl2pPr marL="685491" algn="l" defTabSz="1370984" rtl="0" eaLnBrk="1" latinLnBrk="0" hangingPunct="1">
        <a:defRPr sz="2699" kern="1200">
          <a:solidFill>
            <a:schemeClr val="tx1"/>
          </a:solidFill>
          <a:latin typeface="+mn-lt"/>
          <a:ea typeface="+mn-ea"/>
          <a:cs typeface="+mn-cs"/>
        </a:defRPr>
      </a:lvl2pPr>
      <a:lvl3pPr marL="1370984" algn="l" defTabSz="1370984" rtl="0" eaLnBrk="1" latinLnBrk="0" hangingPunct="1">
        <a:defRPr sz="2699" kern="1200">
          <a:solidFill>
            <a:schemeClr val="tx1"/>
          </a:solidFill>
          <a:latin typeface="+mn-lt"/>
          <a:ea typeface="+mn-ea"/>
          <a:cs typeface="+mn-cs"/>
        </a:defRPr>
      </a:lvl3pPr>
      <a:lvl4pPr marL="2056475" algn="l" defTabSz="1370984" rtl="0" eaLnBrk="1" latinLnBrk="0" hangingPunct="1"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1966" algn="l" defTabSz="1370984" rtl="0" eaLnBrk="1" latinLnBrk="0" hangingPunct="1"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427458" algn="l" defTabSz="1370984" rtl="0" eaLnBrk="1" latinLnBrk="0" hangingPunct="1"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4112948" algn="l" defTabSz="1370984" rtl="0" eaLnBrk="1" latinLnBrk="0" hangingPunct="1"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798440" algn="l" defTabSz="1370984" rtl="0" eaLnBrk="1" latinLnBrk="0" hangingPunct="1"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483931" algn="l" defTabSz="1370984" rtl="0" eaLnBrk="1" latinLnBrk="0" hangingPunct="1"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2">
          <p15:clr>
            <a:srgbClr val="F26B43"/>
          </p15:clr>
        </p15:guide>
        <p15:guide id="3" pos="384">
          <p15:clr>
            <a:srgbClr val="F26B43"/>
          </p15:clr>
        </p15:guide>
        <p15:guide id="4" pos="7302">
          <p15:clr>
            <a:srgbClr val="F26B43"/>
          </p15:clr>
        </p15:guide>
        <p15:guide id="5" orient="horz" pos="71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4199">
          <p15:clr>
            <a:srgbClr val="F26B43"/>
          </p15:clr>
        </p15:guide>
        <p15:guide id="8" orient="horz" pos="173">
          <p15:clr>
            <a:srgbClr val="F26B43"/>
          </p15:clr>
        </p15:guide>
        <p15:guide id="9" orient="horz" pos="399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2AE038-E58D-01BF-E889-9B697B44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4D372-41C5-E6A4-F449-7161F8BAE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3914F-791F-F753-44A5-D24425FBE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3600A-D605-49F8-9971-5937165A4865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7E9AF-1D62-B48A-DBF3-706AC0B4D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996A4-2D88-F7B6-69F9-2F6E23293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DB536-C94B-490C-8C69-D2AF51C27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3DF8A038-3A6F-24B9-267A-B37599C58C6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F91B19-6AEF-8113-95F7-2403F28A07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6068"/>
            <a:ext cx="18288000" cy="10272963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F737B7-2294-F615-9131-0078B40A94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6068"/>
            <a:ext cx="5181602" cy="103130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A646A-67C8-68DD-5C42-D88D965BD151}"/>
              </a:ext>
            </a:extLst>
          </p:cNvPr>
          <p:cNvSpPr txBox="1"/>
          <p:nvPr/>
        </p:nvSpPr>
        <p:spPr>
          <a:xfrm>
            <a:off x="304802" y="6438900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Recommendation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75483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80157" cy="10287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02934-DE26-FBAE-C0BC-FF37B2E25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57300" y="914400"/>
            <a:ext cx="5609011" cy="1996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Recommendation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00C0BC-829C-8A4F-00E6-967941826DD9}"/>
              </a:ext>
            </a:extLst>
          </p:cNvPr>
          <p:cNvGrpSpPr>
            <a:grpSpLocks noChangeAspect="1"/>
          </p:cNvGrpSpPr>
          <p:nvPr/>
        </p:nvGrpSpPr>
        <p:grpSpPr>
          <a:xfrm>
            <a:off x="1321245" y="3238500"/>
            <a:ext cx="15645509" cy="5837560"/>
            <a:chOff x="1151198" y="2362165"/>
            <a:chExt cx="10019158" cy="373829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899B8EF-6C89-3FF0-DA2F-1D6C84258FDD}"/>
                </a:ext>
              </a:extLst>
            </p:cNvPr>
            <p:cNvSpPr/>
            <p:nvPr/>
          </p:nvSpPr>
          <p:spPr>
            <a:xfrm>
              <a:off x="3822775" y="5290795"/>
              <a:ext cx="1905584" cy="507360"/>
            </a:xfrm>
            <a:custGeom>
              <a:avLst/>
              <a:gdLst>
                <a:gd name="connsiteX0" fmla="*/ 0 w 1905584"/>
                <a:gd name="connsiteY0" fmla="*/ 0 h 507360"/>
                <a:gd name="connsiteX1" fmla="*/ 1905584 w 1905584"/>
                <a:gd name="connsiteY1" fmla="*/ 0 h 507360"/>
                <a:gd name="connsiteX2" fmla="*/ 1905584 w 1905584"/>
                <a:gd name="connsiteY2" fmla="*/ 394109 h 507360"/>
                <a:gd name="connsiteX3" fmla="*/ 1792130 w 1905584"/>
                <a:gd name="connsiteY3" fmla="*/ 507360 h 507360"/>
                <a:gd name="connsiteX4" fmla="*/ 113454 w 1905584"/>
                <a:gd name="connsiteY4" fmla="*/ 507360 h 507360"/>
                <a:gd name="connsiteX5" fmla="*/ 0 w 1905584"/>
                <a:gd name="connsiteY5" fmla="*/ 394109 h 50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584" h="507360">
                  <a:moveTo>
                    <a:pt x="0" y="0"/>
                  </a:moveTo>
                  <a:lnTo>
                    <a:pt x="1905584" y="0"/>
                  </a:lnTo>
                  <a:lnTo>
                    <a:pt x="1905584" y="394109"/>
                  </a:lnTo>
                  <a:cubicBezTo>
                    <a:pt x="1905584" y="456198"/>
                    <a:pt x="1854257" y="507360"/>
                    <a:pt x="1792130" y="507360"/>
                  </a:cubicBezTo>
                  <a:lnTo>
                    <a:pt x="113454" y="507360"/>
                  </a:lnTo>
                  <a:cubicBezTo>
                    <a:pt x="51327" y="507360"/>
                    <a:pt x="0" y="456198"/>
                    <a:pt x="0" y="394109"/>
                  </a:cubicBezTo>
                  <a:close/>
                </a:path>
              </a:pathLst>
            </a:custGeom>
            <a:solidFill>
              <a:srgbClr val="FFE600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algn="ctr" defTabSz="914445">
                <a:defRPr/>
              </a:pPr>
              <a:endParaRPr lang="en-US" sz="2000" b="1" kern="0" noProof="1">
                <a:solidFill>
                  <a:srgbClr val="2E2E38">
                    <a:lumMod val="75000"/>
                  </a:srgbClr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F348EB02-8080-120B-CD72-0742FD707CAB}"/>
                </a:ext>
              </a:extLst>
            </p:cNvPr>
            <p:cNvSpPr/>
            <p:nvPr/>
          </p:nvSpPr>
          <p:spPr>
            <a:xfrm>
              <a:off x="1151198" y="2524111"/>
              <a:ext cx="2404923" cy="3576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36" y="21600"/>
                  </a:moveTo>
                  <a:cubicBezTo>
                    <a:pt x="17139" y="21600"/>
                    <a:pt x="17067" y="21584"/>
                    <a:pt x="16970" y="21567"/>
                  </a:cubicBezTo>
                  <a:cubicBezTo>
                    <a:pt x="16752" y="21502"/>
                    <a:pt x="16606" y="21355"/>
                    <a:pt x="16606" y="21192"/>
                  </a:cubicBezTo>
                  <a:lnTo>
                    <a:pt x="16606" y="20850"/>
                  </a:lnTo>
                  <a:cubicBezTo>
                    <a:pt x="16606" y="20687"/>
                    <a:pt x="16412" y="20540"/>
                    <a:pt x="16145" y="20540"/>
                  </a:cubicBezTo>
                  <a:lnTo>
                    <a:pt x="1382" y="20540"/>
                  </a:lnTo>
                  <a:cubicBezTo>
                    <a:pt x="606" y="20540"/>
                    <a:pt x="0" y="20117"/>
                    <a:pt x="0" y="19611"/>
                  </a:cubicBezTo>
                  <a:lnTo>
                    <a:pt x="0" y="929"/>
                  </a:lnTo>
                  <a:cubicBezTo>
                    <a:pt x="0" y="408"/>
                    <a:pt x="630" y="0"/>
                    <a:pt x="1382" y="0"/>
                  </a:cubicBezTo>
                  <a:lnTo>
                    <a:pt x="17964" y="0"/>
                  </a:lnTo>
                  <a:cubicBezTo>
                    <a:pt x="18739" y="0"/>
                    <a:pt x="19345" y="424"/>
                    <a:pt x="19345" y="929"/>
                  </a:cubicBezTo>
                  <a:lnTo>
                    <a:pt x="19345" y="16334"/>
                  </a:lnTo>
                  <a:cubicBezTo>
                    <a:pt x="19345" y="16400"/>
                    <a:pt x="19273" y="16465"/>
                    <a:pt x="19152" y="16465"/>
                  </a:cubicBezTo>
                  <a:cubicBezTo>
                    <a:pt x="19030" y="16465"/>
                    <a:pt x="18958" y="16416"/>
                    <a:pt x="18958" y="16334"/>
                  </a:cubicBezTo>
                  <a:lnTo>
                    <a:pt x="18958" y="929"/>
                  </a:lnTo>
                  <a:cubicBezTo>
                    <a:pt x="18958" y="554"/>
                    <a:pt x="18497" y="245"/>
                    <a:pt x="17939" y="245"/>
                  </a:cubicBezTo>
                  <a:lnTo>
                    <a:pt x="1358" y="245"/>
                  </a:lnTo>
                  <a:cubicBezTo>
                    <a:pt x="800" y="245"/>
                    <a:pt x="339" y="554"/>
                    <a:pt x="339" y="929"/>
                  </a:cubicBezTo>
                  <a:lnTo>
                    <a:pt x="339" y="19611"/>
                  </a:lnTo>
                  <a:cubicBezTo>
                    <a:pt x="339" y="19986"/>
                    <a:pt x="800" y="20296"/>
                    <a:pt x="1358" y="20296"/>
                  </a:cubicBezTo>
                  <a:lnTo>
                    <a:pt x="16121" y="20296"/>
                  </a:lnTo>
                  <a:cubicBezTo>
                    <a:pt x="16582" y="20296"/>
                    <a:pt x="16945" y="20540"/>
                    <a:pt x="16945" y="20850"/>
                  </a:cubicBezTo>
                  <a:lnTo>
                    <a:pt x="16945" y="21192"/>
                  </a:lnTo>
                  <a:cubicBezTo>
                    <a:pt x="16945" y="21258"/>
                    <a:pt x="16994" y="21323"/>
                    <a:pt x="17091" y="21339"/>
                  </a:cubicBezTo>
                  <a:cubicBezTo>
                    <a:pt x="17188" y="21355"/>
                    <a:pt x="17285" y="21355"/>
                    <a:pt x="17358" y="21307"/>
                  </a:cubicBezTo>
                  <a:lnTo>
                    <a:pt x="21139" y="19106"/>
                  </a:lnTo>
                  <a:cubicBezTo>
                    <a:pt x="21188" y="19073"/>
                    <a:pt x="21236" y="19024"/>
                    <a:pt x="21236" y="18975"/>
                  </a:cubicBezTo>
                  <a:cubicBezTo>
                    <a:pt x="21236" y="18926"/>
                    <a:pt x="21212" y="18878"/>
                    <a:pt x="21139" y="18845"/>
                  </a:cubicBezTo>
                  <a:lnTo>
                    <a:pt x="17358" y="16644"/>
                  </a:lnTo>
                  <a:cubicBezTo>
                    <a:pt x="17285" y="16595"/>
                    <a:pt x="17188" y="16595"/>
                    <a:pt x="17091" y="16612"/>
                  </a:cubicBezTo>
                  <a:cubicBezTo>
                    <a:pt x="16994" y="16644"/>
                    <a:pt x="16945" y="16693"/>
                    <a:pt x="16945" y="16758"/>
                  </a:cubicBezTo>
                  <a:lnTo>
                    <a:pt x="16945" y="17345"/>
                  </a:lnTo>
                  <a:cubicBezTo>
                    <a:pt x="16945" y="17655"/>
                    <a:pt x="16582" y="17899"/>
                    <a:pt x="16121" y="17899"/>
                  </a:cubicBezTo>
                  <a:lnTo>
                    <a:pt x="14788" y="17899"/>
                  </a:lnTo>
                  <a:cubicBezTo>
                    <a:pt x="14691" y="17899"/>
                    <a:pt x="14594" y="17851"/>
                    <a:pt x="14594" y="17769"/>
                  </a:cubicBezTo>
                  <a:cubicBezTo>
                    <a:pt x="14594" y="17688"/>
                    <a:pt x="14667" y="17639"/>
                    <a:pt x="14788" y="17639"/>
                  </a:cubicBezTo>
                  <a:lnTo>
                    <a:pt x="16121" y="17639"/>
                  </a:lnTo>
                  <a:cubicBezTo>
                    <a:pt x="16364" y="17639"/>
                    <a:pt x="16582" y="17508"/>
                    <a:pt x="16582" y="17329"/>
                  </a:cubicBezTo>
                  <a:lnTo>
                    <a:pt x="16582" y="16742"/>
                  </a:lnTo>
                  <a:cubicBezTo>
                    <a:pt x="16582" y="16579"/>
                    <a:pt x="16727" y="16432"/>
                    <a:pt x="16945" y="16367"/>
                  </a:cubicBezTo>
                  <a:cubicBezTo>
                    <a:pt x="17164" y="16302"/>
                    <a:pt x="17430" y="16318"/>
                    <a:pt x="17600" y="16432"/>
                  </a:cubicBezTo>
                  <a:lnTo>
                    <a:pt x="21382" y="18633"/>
                  </a:lnTo>
                  <a:cubicBezTo>
                    <a:pt x="21527" y="18715"/>
                    <a:pt x="21600" y="18829"/>
                    <a:pt x="21600" y="18943"/>
                  </a:cubicBezTo>
                  <a:cubicBezTo>
                    <a:pt x="21600" y="19057"/>
                    <a:pt x="21527" y="19171"/>
                    <a:pt x="21382" y="19253"/>
                  </a:cubicBezTo>
                  <a:lnTo>
                    <a:pt x="17600" y="21453"/>
                  </a:lnTo>
                  <a:cubicBezTo>
                    <a:pt x="17503" y="21567"/>
                    <a:pt x="17382" y="21600"/>
                    <a:pt x="17236" y="21600"/>
                  </a:cubicBezTo>
                  <a:close/>
                </a:path>
              </a:pathLst>
            </a:custGeom>
            <a:solidFill>
              <a:srgbClr val="646464">
                <a:lumMod val="9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91444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kern="0">
                <a:solidFill>
                  <a:srgbClr val="2E2E38">
                    <a:lumMod val="75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9529047F-C32E-F87C-1CC5-02EB37326B00}"/>
                </a:ext>
              </a:extLst>
            </p:cNvPr>
            <p:cNvSpPr/>
            <p:nvPr/>
          </p:nvSpPr>
          <p:spPr>
            <a:xfrm>
              <a:off x="3688378" y="2362165"/>
              <a:ext cx="2407622" cy="3577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3" extrusionOk="0">
                  <a:moveTo>
                    <a:pt x="17944" y="21573"/>
                  </a:moveTo>
                  <a:lnTo>
                    <a:pt x="1380" y="21573"/>
                  </a:lnTo>
                  <a:cubicBezTo>
                    <a:pt x="605" y="21573"/>
                    <a:pt x="0" y="21150"/>
                    <a:pt x="0" y="20645"/>
                  </a:cubicBezTo>
                  <a:lnTo>
                    <a:pt x="0" y="1991"/>
                  </a:lnTo>
                  <a:cubicBezTo>
                    <a:pt x="0" y="1471"/>
                    <a:pt x="630" y="1064"/>
                    <a:pt x="1380" y="1064"/>
                  </a:cubicBezTo>
                  <a:lnTo>
                    <a:pt x="16127" y="1064"/>
                  </a:lnTo>
                  <a:cubicBezTo>
                    <a:pt x="16370" y="1064"/>
                    <a:pt x="16587" y="933"/>
                    <a:pt x="16587" y="754"/>
                  </a:cubicBezTo>
                  <a:lnTo>
                    <a:pt x="16587" y="413"/>
                  </a:lnTo>
                  <a:cubicBezTo>
                    <a:pt x="16587" y="250"/>
                    <a:pt x="16733" y="103"/>
                    <a:pt x="16951" y="38"/>
                  </a:cubicBezTo>
                  <a:cubicBezTo>
                    <a:pt x="17169" y="-27"/>
                    <a:pt x="17435" y="-11"/>
                    <a:pt x="17604" y="103"/>
                  </a:cubicBezTo>
                  <a:lnTo>
                    <a:pt x="21382" y="2301"/>
                  </a:lnTo>
                  <a:cubicBezTo>
                    <a:pt x="21527" y="2382"/>
                    <a:pt x="21600" y="2496"/>
                    <a:pt x="21600" y="2610"/>
                  </a:cubicBezTo>
                  <a:cubicBezTo>
                    <a:pt x="21600" y="2724"/>
                    <a:pt x="21527" y="2838"/>
                    <a:pt x="21382" y="2919"/>
                  </a:cubicBezTo>
                  <a:lnTo>
                    <a:pt x="17604" y="5117"/>
                  </a:lnTo>
                  <a:cubicBezTo>
                    <a:pt x="17411" y="5231"/>
                    <a:pt x="17169" y="5247"/>
                    <a:pt x="16951" y="5182"/>
                  </a:cubicBezTo>
                  <a:cubicBezTo>
                    <a:pt x="16733" y="5117"/>
                    <a:pt x="16587" y="4970"/>
                    <a:pt x="16587" y="4807"/>
                  </a:cubicBezTo>
                  <a:lnTo>
                    <a:pt x="16587" y="4221"/>
                  </a:lnTo>
                  <a:cubicBezTo>
                    <a:pt x="16587" y="4059"/>
                    <a:pt x="16394" y="3912"/>
                    <a:pt x="16127" y="3912"/>
                  </a:cubicBezTo>
                  <a:lnTo>
                    <a:pt x="14796" y="3912"/>
                  </a:lnTo>
                  <a:cubicBezTo>
                    <a:pt x="14699" y="3912"/>
                    <a:pt x="14602" y="3863"/>
                    <a:pt x="14602" y="3782"/>
                  </a:cubicBezTo>
                  <a:cubicBezTo>
                    <a:pt x="14602" y="3701"/>
                    <a:pt x="14674" y="3652"/>
                    <a:pt x="14796" y="3652"/>
                  </a:cubicBezTo>
                  <a:lnTo>
                    <a:pt x="16127" y="3652"/>
                  </a:lnTo>
                  <a:cubicBezTo>
                    <a:pt x="16587" y="3652"/>
                    <a:pt x="16951" y="3896"/>
                    <a:pt x="16951" y="4205"/>
                  </a:cubicBezTo>
                  <a:lnTo>
                    <a:pt x="16951" y="4791"/>
                  </a:lnTo>
                  <a:cubicBezTo>
                    <a:pt x="16951" y="4856"/>
                    <a:pt x="16999" y="4921"/>
                    <a:pt x="17096" y="4938"/>
                  </a:cubicBezTo>
                  <a:cubicBezTo>
                    <a:pt x="17193" y="4954"/>
                    <a:pt x="17290" y="4954"/>
                    <a:pt x="17362" y="4905"/>
                  </a:cubicBezTo>
                  <a:lnTo>
                    <a:pt x="21140" y="2708"/>
                  </a:lnTo>
                  <a:cubicBezTo>
                    <a:pt x="21188" y="2675"/>
                    <a:pt x="21237" y="2626"/>
                    <a:pt x="21237" y="2577"/>
                  </a:cubicBezTo>
                  <a:cubicBezTo>
                    <a:pt x="21237" y="2529"/>
                    <a:pt x="21213" y="2480"/>
                    <a:pt x="21140" y="2447"/>
                  </a:cubicBezTo>
                  <a:lnTo>
                    <a:pt x="17362" y="250"/>
                  </a:lnTo>
                  <a:cubicBezTo>
                    <a:pt x="17290" y="201"/>
                    <a:pt x="17193" y="201"/>
                    <a:pt x="17096" y="217"/>
                  </a:cubicBezTo>
                  <a:cubicBezTo>
                    <a:pt x="16999" y="250"/>
                    <a:pt x="16951" y="299"/>
                    <a:pt x="16951" y="364"/>
                  </a:cubicBezTo>
                  <a:lnTo>
                    <a:pt x="16951" y="705"/>
                  </a:lnTo>
                  <a:cubicBezTo>
                    <a:pt x="16951" y="1015"/>
                    <a:pt x="16587" y="1259"/>
                    <a:pt x="16127" y="1259"/>
                  </a:cubicBezTo>
                  <a:lnTo>
                    <a:pt x="1380" y="1259"/>
                  </a:lnTo>
                  <a:cubicBezTo>
                    <a:pt x="823" y="1259"/>
                    <a:pt x="363" y="1568"/>
                    <a:pt x="363" y="1943"/>
                  </a:cubicBezTo>
                  <a:lnTo>
                    <a:pt x="363" y="20596"/>
                  </a:lnTo>
                  <a:cubicBezTo>
                    <a:pt x="363" y="20971"/>
                    <a:pt x="823" y="21280"/>
                    <a:pt x="1380" y="21280"/>
                  </a:cubicBezTo>
                  <a:lnTo>
                    <a:pt x="17944" y="21280"/>
                  </a:lnTo>
                  <a:cubicBezTo>
                    <a:pt x="18500" y="21280"/>
                    <a:pt x="18961" y="20971"/>
                    <a:pt x="18961" y="20596"/>
                  </a:cubicBezTo>
                  <a:lnTo>
                    <a:pt x="18961" y="5214"/>
                  </a:lnTo>
                  <a:cubicBezTo>
                    <a:pt x="18961" y="5149"/>
                    <a:pt x="19033" y="5084"/>
                    <a:pt x="19154" y="5084"/>
                  </a:cubicBezTo>
                  <a:cubicBezTo>
                    <a:pt x="19275" y="5084"/>
                    <a:pt x="19348" y="5133"/>
                    <a:pt x="19348" y="5214"/>
                  </a:cubicBezTo>
                  <a:lnTo>
                    <a:pt x="19348" y="20596"/>
                  </a:lnTo>
                  <a:cubicBezTo>
                    <a:pt x="19348" y="21150"/>
                    <a:pt x="18718" y="21573"/>
                    <a:pt x="17944" y="21573"/>
                  </a:cubicBezTo>
                  <a:close/>
                </a:path>
              </a:pathLst>
            </a:custGeom>
            <a:solidFill>
              <a:srgbClr val="646464">
                <a:lumMod val="9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91444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kern="0">
                <a:solidFill>
                  <a:srgbClr val="2E2E38">
                    <a:lumMod val="75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6F7B32D9-2B7B-D8A5-FCCF-AE62134458EE}"/>
                </a:ext>
              </a:extLst>
            </p:cNvPr>
            <p:cNvSpPr/>
            <p:nvPr/>
          </p:nvSpPr>
          <p:spPr>
            <a:xfrm>
              <a:off x="6225558" y="2524111"/>
              <a:ext cx="2404923" cy="3576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36" y="21600"/>
                  </a:moveTo>
                  <a:cubicBezTo>
                    <a:pt x="17139" y="21600"/>
                    <a:pt x="17067" y="21584"/>
                    <a:pt x="16970" y="21567"/>
                  </a:cubicBezTo>
                  <a:cubicBezTo>
                    <a:pt x="16752" y="21502"/>
                    <a:pt x="16606" y="21355"/>
                    <a:pt x="16606" y="21192"/>
                  </a:cubicBezTo>
                  <a:lnTo>
                    <a:pt x="16606" y="20850"/>
                  </a:lnTo>
                  <a:cubicBezTo>
                    <a:pt x="16606" y="20687"/>
                    <a:pt x="16412" y="20540"/>
                    <a:pt x="16145" y="20540"/>
                  </a:cubicBezTo>
                  <a:lnTo>
                    <a:pt x="1382" y="20540"/>
                  </a:lnTo>
                  <a:cubicBezTo>
                    <a:pt x="606" y="20540"/>
                    <a:pt x="0" y="20117"/>
                    <a:pt x="0" y="19611"/>
                  </a:cubicBezTo>
                  <a:lnTo>
                    <a:pt x="0" y="929"/>
                  </a:lnTo>
                  <a:cubicBezTo>
                    <a:pt x="0" y="408"/>
                    <a:pt x="630" y="0"/>
                    <a:pt x="1382" y="0"/>
                  </a:cubicBezTo>
                  <a:lnTo>
                    <a:pt x="17964" y="0"/>
                  </a:lnTo>
                  <a:cubicBezTo>
                    <a:pt x="18739" y="0"/>
                    <a:pt x="19345" y="424"/>
                    <a:pt x="19345" y="929"/>
                  </a:cubicBezTo>
                  <a:lnTo>
                    <a:pt x="19345" y="16334"/>
                  </a:lnTo>
                  <a:cubicBezTo>
                    <a:pt x="19345" y="16400"/>
                    <a:pt x="19273" y="16465"/>
                    <a:pt x="19152" y="16465"/>
                  </a:cubicBezTo>
                  <a:cubicBezTo>
                    <a:pt x="19030" y="16465"/>
                    <a:pt x="18958" y="16416"/>
                    <a:pt x="18958" y="16334"/>
                  </a:cubicBezTo>
                  <a:lnTo>
                    <a:pt x="18958" y="929"/>
                  </a:lnTo>
                  <a:cubicBezTo>
                    <a:pt x="18958" y="554"/>
                    <a:pt x="18497" y="245"/>
                    <a:pt x="17939" y="245"/>
                  </a:cubicBezTo>
                  <a:lnTo>
                    <a:pt x="1358" y="245"/>
                  </a:lnTo>
                  <a:cubicBezTo>
                    <a:pt x="800" y="245"/>
                    <a:pt x="339" y="554"/>
                    <a:pt x="339" y="929"/>
                  </a:cubicBezTo>
                  <a:lnTo>
                    <a:pt x="339" y="19611"/>
                  </a:lnTo>
                  <a:cubicBezTo>
                    <a:pt x="339" y="19986"/>
                    <a:pt x="800" y="20296"/>
                    <a:pt x="1358" y="20296"/>
                  </a:cubicBezTo>
                  <a:lnTo>
                    <a:pt x="16121" y="20296"/>
                  </a:lnTo>
                  <a:cubicBezTo>
                    <a:pt x="16582" y="20296"/>
                    <a:pt x="16945" y="20540"/>
                    <a:pt x="16945" y="20850"/>
                  </a:cubicBezTo>
                  <a:lnTo>
                    <a:pt x="16945" y="21192"/>
                  </a:lnTo>
                  <a:cubicBezTo>
                    <a:pt x="16945" y="21258"/>
                    <a:pt x="16994" y="21323"/>
                    <a:pt x="17091" y="21339"/>
                  </a:cubicBezTo>
                  <a:cubicBezTo>
                    <a:pt x="17188" y="21372"/>
                    <a:pt x="17285" y="21355"/>
                    <a:pt x="17358" y="21307"/>
                  </a:cubicBezTo>
                  <a:lnTo>
                    <a:pt x="21139" y="19106"/>
                  </a:lnTo>
                  <a:cubicBezTo>
                    <a:pt x="21188" y="19073"/>
                    <a:pt x="21236" y="19024"/>
                    <a:pt x="21236" y="18975"/>
                  </a:cubicBezTo>
                  <a:cubicBezTo>
                    <a:pt x="21236" y="18926"/>
                    <a:pt x="21212" y="18878"/>
                    <a:pt x="21139" y="18845"/>
                  </a:cubicBezTo>
                  <a:lnTo>
                    <a:pt x="17358" y="16644"/>
                  </a:lnTo>
                  <a:cubicBezTo>
                    <a:pt x="17285" y="16595"/>
                    <a:pt x="17188" y="16595"/>
                    <a:pt x="17091" y="16612"/>
                  </a:cubicBezTo>
                  <a:cubicBezTo>
                    <a:pt x="16994" y="16644"/>
                    <a:pt x="16945" y="16693"/>
                    <a:pt x="16945" y="16758"/>
                  </a:cubicBezTo>
                  <a:lnTo>
                    <a:pt x="16945" y="17345"/>
                  </a:lnTo>
                  <a:cubicBezTo>
                    <a:pt x="16945" y="17655"/>
                    <a:pt x="16582" y="17899"/>
                    <a:pt x="16121" y="17899"/>
                  </a:cubicBezTo>
                  <a:lnTo>
                    <a:pt x="14788" y="17899"/>
                  </a:lnTo>
                  <a:cubicBezTo>
                    <a:pt x="14691" y="17899"/>
                    <a:pt x="14594" y="17851"/>
                    <a:pt x="14594" y="17769"/>
                  </a:cubicBezTo>
                  <a:cubicBezTo>
                    <a:pt x="14594" y="17688"/>
                    <a:pt x="14667" y="17639"/>
                    <a:pt x="14788" y="17639"/>
                  </a:cubicBezTo>
                  <a:lnTo>
                    <a:pt x="16121" y="17639"/>
                  </a:lnTo>
                  <a:cubicBezTo>
                    <a:pt x="16364" y="17639"/>
                    <a:pt x="16582" y="17508"/>
                    <a:pt x="16582" y="17329"/>
                  </a:cubicBezTo>
                  <a:lnTo>
                    <a:pt x="16582" y="16742"/>
                  </a:lnTo>
                  <a:cubicBezTo>
                    <a:pt x="16582" y="16579"/>
                    <a:pt x="16727" y="16432"/>
                    <a:pt x="16945" y="16367"/>
                  </a:cubicBezTo>
                  <a:cubicBezTo>
                    <a:pt x="17164" y="16302"/>
                    <a:pt x="17430" y="16318"/>
                    <a:pt x="17600" y="16432"/>
                  </a:cubicBezTo>
                  <a:lnTo>
                    <a:pt x="21382" y="18633"/>
                  </a:lnTo>
                  <a:cubicBezTo>
                    <a:pt x="21527" y="18715"/>
                    <a:pt x="21600" y="18829"/>
                    <a:pt x="21600" y="18943"/>
                  </a:cubicBezTo>
                  <a:cubicBezTo>
                    <a:pt x="21600" y="19057"/>
                    <a:pt x="21527" y="19171"/>
                    <a:pt x="21382" y="19253"/>
                  </a:cubicBezTo>
                  <a:lnTo>
                    <a:pt x="17600" y="21453"/>
                  </a:lnTo>
                  <a:cubicBezTo>
                    <a:pt x="17527" y="21567"/>
                    <a:pt x="17382" y="21600"/>
                    <a:pt x="17236" y="21600"/>
                  </a:cubicBezTo>
                  <a:close/>
                </a:path>
              </a:pathLst>
            </a:custGeom>
            <a:solidFill>
              <a:srgbClr val="646464">
                <a:lumMod val="9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91444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kern="0">
                <a:solidFill>
                  <a:srgbClr val="2E2E38">
                    <a:lumMod val="75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D074597B-571C-F600-82B5-8B267C5CC7A8}"/>
                </a:ext>
              </a:extLst>
            </p:cNvPr>
            <p:cNvSpPr/>
            <p:nvPr/>
          </p:nvSpPr>
          <p:spPr>
            <a:xfrm>
              <a:off x="8762740" y="2362165"/>
              <a:ext cx="2407616" cy="3577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3" extrusionOk="0">
                  <a:moveTo>
                    <a:pt x="17944" y="21573"/>
                  </a:moveTo>
                  <a:lnTo>
                    <a:pt x="1380" y="21573"/>
                  </a:lnTo>
                  <a:cubicBezTo>
                    <a:pt x="605" y="21573"/>
                    <a:pt x="0" y="21150"/>
                    <a:pt x="0" y="20645"/>
                  </a:cubicBezTo>
                  <a:lnTo>
                    <a:pt x="0" y="1991"/>
                  </a:lnTo>
                  <a:cubicBezTo>
                    <a:pt x="0" y="1471"/>
                    <a:pt x="630" y="1064"/>
                    <a:pt x="1380" y="1064"/>
                  </a:cubicBezTo>
                  <a:lnTo>
                    <a:pt x="16127" y="1064"/>
                  </a:lnTo>
                  <a:cubicBezTo>
                    <a:pt x="16370" y="1064"/>
                    <a:pt x="16587" y="933"/>
                    <a:pt x="16587" y="754"/>
                  </a:cubicBezTo>
                  <a:lnTo>
                    <a:pt x="16587" y="413"/>
                  </a:lnTo>
                  <a:cubicBezTo>
                    <a:pt x="16587" y="250"/>
                    <a:pt x="16733" y="103"/>
                    <a:pt x="16951" y="38"/>
                  </a:cubicBezTo>
                  <a:cubicBezTo>
                    <a:pt x="17169" y="-27"/>
                    <a:pt x="17435" y="-11"/>
                    <a:pt x="17604" y="103"/>
                  </a:cubicBezTo>
                  <a:lnTo>
                    <a:pt x="21382" y="2301"/>
                  </a:lnTo>
                  <a:cubicBezTo>
                    <a:pt x="21527" y="2382"/>
                    <a:pt x="21600" y="2496"/>
                    <a:pt x="21600" y="2610"/>
                  </a:cubicBezTo>
                  <a:cubicBezTo>
                    <a:pt x="21600" y="2724"/>
                    <a:pt x="21527" y="2838"/>
                    <a:pt x="21382" y="2919"/>
                  </a:cubicBezTo>
                  <a:lnTo>
                    <a:pt x="17604" y="5117"/>
                  </a:lnTo>
                  <a:cubicBezTo>
                    <a:pt x="17411" y="5231"/>
                    <a:pt x="17169" y="5247"/>
                    <a:pt x="16951" y="5182"/>
                  </a:cubicBezTo>
                  <a:cubicBezTo>
                    <a:pt x="16733" y="5117"/>
                    <a:pt x="16587" y="4970"/>
                    <a:pt x="16587" y="4807"/>
                  </a:cubicBezTo>
                  <a:lnTo>
                    <a:pt x="16587" y="4221"/>
                  </a:lnTo>
                  <a:cubicBezTo>
                    <a:pt x="16587" y="4059"/>
                    <a:pt x="16394" y="3912"/>
                    <a:pt x="16127" y="3912"/>
                  </a:cubicBezTo>
                  <a:lnTo>
                    <a:pt x="14796" y="3912"/>
                  </a:lnTo>
                  <a:cubicBezTo>
                    <a:pt x="14699" y="3912"/>
                    <a:pt x="14602" y="3863"/>
                    <a:pt x="14602" y="3782"/>
                  </a:cubicBezTo>
                  <a:cubicBezTo>
                    <a:pt x="14602" y="3701"/>
                    <a:pt x="14674" y="3652"/>
                    <a:pt x="14796" y="3652"/>
                  </a:cubicBezTo>
                  <a:lnTo>
                    <a:pt x="16127" y="3652"/>
                  </a:lnTo>
                  <a:cubicBezTo>
                    <a:pt x="16587" y="3652"/>
                    <a:pt x="16951" y="3896"/>
                    <a:pt x="16951" y="4205"/>
                  </a:cubicBezTo>
                  <a:lnTo>
                    <a:pt x="16951" y="4791"/>
                  </a:lnTo>
                  <a:cubicBezTo>
                    <a:pt x="16951" y="4856"/>
                    <a:pt x="16999" y="4921"/>
                    <a:pt x="17096" y="4938"/>
                  </a:cubicBezTo>
                  <a:cubicBezTo>
                    <a:pt x="17193" y="4970"/>
                    <a:pt x="17290" y="4954"/>
                    <a:pt x="17362" y="4905"/>
                  </a:cubicBezTo>
                  <a:lnTo>
                    <a:pt x="21140" y="2708"/>
                  </a:lnTo>
                  <a:cubicBezTo>
                    <a:pt x="21188" y="2675"/>
                    <a:pt x="21237" y="2626"/>
                    <a:pt x="21237" y="2577"/>
                  </a:cubicBezTo>
                  <a:cubicBezTo>
                    <a:pt x="21237" y="2529"/>
                    <a:pt x="21213" y="2480"/>
                    <a:pt x="21140" y="2447"/>
                  </a:cubicBezTo>
                  <a:lnTo>
                    <a:pt x="17362" y="250"/>
                  </a:lnTo>
                  <a:cubicBezTo>
                    <a:pt x="17290" y="201"/>
                    <a:pt x="17193" y="201"/>
                    <a:pt x="17096" y="217"/>
                  </a:cubicBezTo>
                  <a:cubicBezTo>
                    <a:pt x="16999" y="233"/>
                    <a:pt x="16951" y="299"/>
                    <a:pt x="16951" y="364"/>
                  </a:cubicBezTo>
                  <a:lnTo>
                    <a:pt x="16951" y="705"/>
                  </a:lnTo>
                  <a:cubicBezTo>
                    <a:pt x="16951" y="1015"/>
                    <a:pt x="16587" y="1259"/>
                    <a:pt x="16127" y="1259"/>
                  </a:cubicBezTo>
                  <a:lnTo>
                    <a:pt x="1380" y="1259"/>
                  </a:lnTo>
                  <a:cubicBezTo>
                    <a:pt x="823" y="1259"/>
                    <a:pt x="363" y="1568"/>
                    <a:pt x="363" y="1943"/>
                  </a:cubicBezTo>
                  <a:lnTo>
                    <a:pt x="363" y="20596"/>
                  </a:lnTo>
                  <a:cubicBezTo>
                    <a:pt x="363" y="20971"/>
                    <a:pt x="823" y="21280"/>
                    <a:pt x="1380" y="21280"/>
                  </a:cubicBezTo>
                  <a:lnTo>
                    <a:pt x="17944" y="21280"/>
                  </a:lnTo>
                  <a:cubicBezTo>
                    <a:pt x="18500" y="21280"/>
                    <a:pt x="18961" y="20971"/>
                    <a:pt x="18961" y="20596"/>
                  </a:cubicBezTo>
                  <a:lnTo>
                    <a:pt x="18961" y="5214"/>
                  </a:lnTo>
                  <a:cubicBezTo>
                    <a:pt x="18961" y="5149"/>
                    <a:pt x="19033" y="5084"/>
                    <a:pt x="19154" y="5084"/>
                  </a:cubicBezTo>
                  <a:cubicBezTo>
                    <a:pt x="19275" y="5084"/>
                    <a:pt x="19348" y="5133"/>
                    <a:pt x="19348" y="5214"/>
                  </a:cubicBezTo>
                  <a:lnTo>
                    <a:pt x="19348" y="20596"/>
                  </a:lnTo>
                  <a:cubicBezTo>
                    <a:pt x="19324" y="21150"/>
                    <a:pt x="18694" y="21573"/>
                    <a:pt x="17944" y="21573"/>
                  </a:cubicBezTo>
                  <a:close/>
                </a:path>
              </a:pathLst>
            </a:custGeom>
            <a:solidFill>
              <a:srgbClr val="646464">
                <a:lumMod val="9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914445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kern="0">
                <a:solidFill>
                  <a:srgbClr val="2E2E38">
                    <a:lumMod val="75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1" name="Graphic 10" descr="Bullseye with solid fill">
              <a:extLst>
                <a:ext uri="{FF2B5EF4-FFF2-40B4-BE49-F238E27FC236}">
                  <a16:creationId xmlns:a16="http://schemas.microsoft.com/office/drawing/2014/main" id="{11D0ECD5-85EA-A896-BB71-D7BFB559E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5551" y="2583566"/>
              <a:ext cx="379708" cy="379708"/>
            </a:xfrm>
            <a:prstGeom prst="rect">
              <a:avLst/>
            </a:prstGeom>
          </p:spPr>
        </p:pic>
        <p:pic>
          <p:nvPicPr>
            <p:cNvPr id="12" name="Graphic 11" descr="Database with solid fill">
              <a:extLst>
                <a:ext uri="{FF2B5EF4-FFF2-40B4-BE49-F238E27FC236}">
                  <a16:creationId xmlns:a16="http://schemas.microsoft.com/office/drawing/2014/main" id="{A7DAFE36-B0C6-7EA4-86B3-A2E7572BF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96649" y="2594280"/>
              <a:ext cx="379708" cy="379708"/>
            </a:xfrm>
            <a:prstGeom prst="rect">
              <a:avLst/>
            </a:prstGeom>
          </p:spPr>
        </p:pic>
        <p:pic>
          <p:nvPicPr>
            <p:cNvPr id="13" name="Graphic 12" descr="Gears with solid fill">
              <a:extLst>
                <a:ext uri="{FF2B5EF4-FFF2-40B4-BE49-F238E27FC236}">
                  <a16:creationId xmlns:a16="http://schemas.microsoft.com/office/drawing/2014/main" id="{3573122A-6980-A4F1-DA4F-F6B5457D2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73552" y="5489159"/>
              <a:ext cx="379708" cy="379708"/>
            </a:xfrm>
            <a:prstGeom prst="rect">
              <a:avLst/>
            </a:prstGeom>
          </p:spPr>
        </p:pic>
        <p:pic>
          <p:nvPicPr>
            <p:cNvPr id="14" name="Graphic 13" descr="Lightbulb with solid fill">
              <a:extLst>
                <a:ext uri="{FF2B5EF4-FFF2-40B4-BE49-F238E27FC236}">
                  <a16:creationId xmlns:a16="http://schemas.microsoft.com/office/drawing/2014/main" id="{BB1F40F8-E690-22D5-BF84-B7777A8C1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41591" y="5489159"/>
              <a:ext cx="379708" cy="37970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C588B4-D82B-80BB-DFE5-3D3568938F30}"/>
                </a:ext>
              </a:extLst>
            </p:cNvPr>
            <p:cNvSpPr txBox="1"/>
            <p:nvPr/>
          </p:nvSpPr>
          <p:spPr>
            <a:xfrm>
              <a:off x="1366900" y="3211600"/>
              <a:ext cx="1822777" cy="23651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defTabSz="914445"/>
              <a:endParaRPr lang="en-US" kern="0" noProof="1">
                <a:solidFill>
                  <a:srgbClr val="2E2E38">
                    <a:lumMod val="75000"/>
                  </a:srgbClr>
                </a:solidFill>
                <a:latin typeface="EYInterstate Light"/>
                <a:cs typeface="Arial"/>
                <a:sym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BFE58E-39DB-465D-EE9D-41B2DBEB0CA9}"/>
                </a:ext>
              </a:extLst>
            </p:cNvPr>
            <p:cNvSpPr txBox="1"/>
            <p:nvPr/>
          </p:nvSpPr>
          <p:spPr>
            <a:xfrm>
              <a:off x="3936267" y="3086135"/>
              <a:ext cx="1619055" cy="112344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defTabSz="914445">
                <a:defRPr/>
              </a:pPr>
              <a:r>
                <a:rPr lang="en-US" kern="0" noProof="1">
                  <a:solidFill>
                    <a:srgbClr val="2E2E38">
                      <a:lumMod val="75000"/>
                    </a:srgbClr>
                  </a:solidFill>
                  <a:latin typeface="EYInterstate Light"/>
                  <a:cs typeface="Arial"/>
                  <a:sym typeface="Arial"/>
                </a:rPr>
                <a:t>Implement targeted marketing campaigns that highlight the unique benefitsof our membership to the local audience.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ABF948-D2DD-F8C2-D4EE-A54FE79127DC}"/>
                </a:ext>
              </a:extLst>
            </p:cNvPr>
            <p:cNvSpPr txBox="1"/>
            <p:nvPr/>
          </p:nvSpPr>
          <p:spPr>
            <a:xfrm>
              <a:off x="6452033" y="3233427"/>
              <a:ext cx="1619055" cy="112344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defTabSz="914445">
                <a:defRPr/>
              </a:pPr>
              <a:r>
                <a:rPr lang="en-US" kern="0" noProof="1">
                  <a:solidFill>
                    <a:srgbClr val="2E2E38">
                      <a:lumMod val="75000"/>
                    </a:srgbClr>
                  </a:solidFill>
                  <a:latin typeface="EYInterstate Light"/>
                  <a:cs typeface="Arial"/>
                  <a:sym typeface="Arial"/>
                </a:rPr>
                <a:t>Collect feedback from customers from those regions to continuously refine and optimize  our offerings based on their preferences and needs.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4BF845-FB46-DE8D-9744-163BCDD213B3}"/>
                </a:ext>
              </a:extLst>
            </p:cNvPr>
            <p:cNvSpPr txBox="1"/>
            <p:nvPr/>
          </p:nvSpPr>
          <p:spPr>
            <a:xfrm>
              <a:off x="8977594" y="3127204"/>
              <a:ext cx="1619055" cy="94606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defTabSz="914445">
                <a:defRPr/>
              </a:pPr>
              <a:r>
                <a:rPr lang="en-US" kern="0" noProof="1">
                  <a:solidFill>
                    <a:srgbClr val="2E2E38">
                      <a:lumMod val="75000"/>
                    </a:srgbClr>
                  </a:solidFill>
                  <a:latin typeface="EYInterstate Light"/>
                  <a:cs typeface="Arial"/>
                  <a:sym typeface="Arial"/>
                </a:rPr>
                <a:t> Regularly evaluate the market dynamics to stay adaptable and responsive to change in consumer behaviour.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070E834-D594-F2AA-704C-26DB93AF990A}"/>
                </a:ext>
              </a:extLst>
            </p:cNvPr>
            <p:cNvSpPr/>
            <p:nvPr/>
          </p:nvSpPr>
          <p:spPr>
            <a:xfrm>
              <a:off x="1286156" y="2656074"/>
              <a:ext cx="1905584" cy="507360"/>
            </a:xfrm>
            <a:custGeom>
              <a:avLst/>
              <a:gdLst>
                <a:gd name="connsiteX0" fmla="*/ 113454 w 1905584"/>
                <a:gd name="connsiteY0" fmla="*/ 0 h 507360"/>
                <a:gd name="connsiteX1" fmla="*/ 264985 w 1905584"/>
                <a:gd name="connsiteY1" fmla="*/ 0 h 507360"/>
                <a:gd name="connsiteX2" fmla="*/ 1640598 w 1905584"/>
                <a:gd name="connsiteY2" fmla="*/ 0 h 507360"/>
                <a:gd name="connsiteX3" fmla="*/ 1792130 w 1905584"/>
                <a:gd name="connsiteY3" fmla="*/ 0 h 507360"/>
                <a:gd name="connsiteX4" fmla="*/ 1905584 w 1905584"/>
                <a:gd name="connsiteY4" fmla="*/ 113251 h 507360"/>
                <a:gd name="connsiteX5" fmla="*/ 1905584 w 1905584"/>
                <a:gd name="connsiteY5" fmla="*/ 507360 h 507360"/>
                <a:gd name="connsiteX6" fmla="*/ 1640598 w 1905584"/>
                <a:gd name="connsiteY6" fmla="*/ 507360 h 507360"/>
                <a:gd name="connsiteX7" fmla="*/ 264985 w 1905584"/>
                <a:gd name="connsiteY7" fmla="*/ 507360 h 507360"/>
                <a:gd name="connsiteX8" fmla="*/ 0 w 1905584"/>
                <a:gd name="connsiteY8" fmla="*/ 507360 h 507360"/>
                <a:gd name="connsiteX9" fmla="*/ 0 w 1905584"/>
                <a:gd name="connsiteY9" fmla="*/ 113251 h 507360"/>
                <a:gd name="connsiteX10" fmla="*/ 113454 w 1905584"/>
                <a:gd name="connsiteY10" fmla="*/ 0 h 507360"/>
                <a:gd name="connsiteX0" fmla="*/ 113454 w 1905584"/>
                <a:gd name="connsiteY0" fmla="*/ 0 h 507360"/>
                <a:gd name="connsiteX1" fmla="*/ 1640598 w 1905584"/>
                <a:gd name="connsiteY1" fmla="*/ 0 h 507360"/>
                <a:gd name="connsiteX2" fmla="*/ 1792130 w 1905584"/>
                <a:gd name="connsiteY2" fmla="*/ 0 h 507360"/>
                <a:gd name="connsiteX3" fmla="*/ 1905584 w 1905584"/>
                <a:gd name="connsiteY3" fmla="*/ 113251 h 507360"/>
                <a:gd name="connsiteX4" fmla="*/ 1905584 w 1905584"/>
                <a:gd name="connsiteY4" fmla="*/ 507360 h 507360"/>
                <a:gd name="connsiteX5" fmla="*/ 1640598 w 1905584"/>
                <a:gd name="connsiteY5" fmla="*/ 507360 h 507360"/>
                <a:gd name="connsiteX6" fmla="*/ 264985 w 1905584"/>
                <a:gd name="connsiteY6" fmla="*/ 507360 h 507360"/>
                <a:gd name="connsiteX7" fmla="*/ 0 w 1905584"/>
                <a:gd name="connsiteY7" fmla="*/ 507360 h 507360"/>
                <a:gd name="connsiteX8" fmla="*/ 0 w 1905584"/>
                <a:gd name="connsiteY8" fmla="*/ 113251 h 507360"/>
                <a:gd name="connsiteX9" fmla="*/ 113454 w 1905584"/>
                <a:gd name="connsiteY9" fmla="*/ 0 h 507360"/>
                <a:gd name="connsiteX0" fmla="*/ 113454 w 1905584"/>
                <a:gd name="connsiteY0" fmla="*/ 0 h 507360"/>
                <a:gd name="connsiteX1" fmla="*/ 1792130 w 1905584"/>
                <a:gd name="connsiteY1" fmla="*/ 0 h 507360"/>
                <a:gd name="connsiteX2" fmla="*/ 1905584 w 1905584"/>
                <a:gd name="connsiteY2" fmla="*/ 113251 h 507360"/>
                <a:gd name="connsiteX3" fmla="*/ 1905584 w 1905584"/>
                <a:gd name="connsiteY3" fmla="*/ 507360 h 507360"/>
                <a:gd name="connsiteX4" fmla="*/ 1640598 w 1905584"/>
                <a:gd name="connsiteY4" fmla="*/ 507360 h 507360"/>
                <a:gd name="connsiteX5" fmla="*/ 264985 w 1905584"/>
                <a:gd name="connsiteY5" fmla="*/ 507360 h 507360"/>
                <a:gd name="connsiteX6" fmla="*/ 0 w 1905584"/>
                <a:gd name="connsiteY6" fmla="*/ 507360 h 507360"/>
                <a:gd name="connsiteX7" fmla="*/ 0 w 1905584"/>
                <a:gd name="connsiteY7" fmla="*/ 113251 h 507360"/>
                <a:gd name="connsiteX8" fmla="*/ 113454 w 1905584"/>
                <a:gd name="connsiteY8" fmla="*/ 0 h 507360"/>
                <a:gd name="connsiteX0" fmla="*/ 113454 w 1905584"/>
                <a:gd name="connsiteY0" fmla="*/ 0 h 507360"/>
                <a:gd name="connsiteX1" fmla="*/ 1792130 w 1905584"/>
                <a:gd name="connsiteY1" fmla="*/ 0 h 507360"/>
                <a:gd name="connsiteX2" fmla="*/ 1905584 w 1905584"/>
                <a:gd name="connsiteY2" fmla="*/ 113251 h 507360"/>
                <a:gd name="connsiteX3" fmla="*/ 1905584 w 1905584"/>
                <a:gd name="connsiteY3" fmla="*/ 507360 h 507360"/>
                <a:gd name="connsiteX4" fmla="*/ 1640598 w 1905584"/>
                <a:gd name="connsiteY4" fmla="*/ 507360 h 507360"/>
                <a:gd name="connsiteX5" fmla="*/ 0 w 1905584"/>
                <a:gd name="connsiteY5" fmla="*/ 507360 h 507360"/>
                <a:gd name="connsiteX6" fmla="*/ 0 w 1905584"/>
                <a:gd name="connsiteY6" fmla="*/ 113251 h 507360"/>
                <a:gd name="connsiteX7" fmla="*/ 113454 w 1905584"/>
                <a:gd name="connsiteY7" fmla="*/ 0 h 507360"/>
                <a:gd name="connsiteX0" fmla="*/ 113454 w 1905584"/>
                <a:gd name="connsiteY0" fmla="*/ 0 h 507360"/>
                <a:gd name="connsiteX1" fmla="*/ 1792130 w 1905584"/>
                <a:gd name="connsiteY1" fmla="*/ 0 h 507360"/>
                <a:gd name="connsiteX2" fmla="*/ 1905584 w 1905584"/>
                <a:gd name="connsiteY2" fmla="*/ 113251 h 507360"/>
                <a:gd name="connsiteX3" fmla="*/ 1905584 w 1905584"/>
                <a:gd name="connsiteY3" fmla="*/ 507360 h 507360"/>
                <a:gd name="connsiteX4" fmla="*/ 0 w 1905584"/>
                <a:gd name="connsiteY4" fmla="*/ 507360 h 507360"/>
                <a:gd name="connsiteX5" fmla="*/ 0 w 1905584"/>
                <a:gd name="connsiteY5" fmla="*/ 113251 h 507360"/>
                <a:gd name="connsiteX6" fmla="*/ 113454 w 1905584"/>
                <a:gd name="connsiteY6" fmla="*/ 0 h 50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584" h="507360">
                  <a:moveTo>
                    <a:pt x="113454" y="0"/>
                  </a:moveTo>
                  <a:lnTo>
                    <a:pt x="1792130" y="0"/>
                  </a:lnTo>
                  <a:cubicBezTo>
                    <a:pt x="1854257" y="0"/>
                    <a:pt x="1905584" y="51162"/>
                    <a:pt x="1905584" y="113251"/>
                  </a:cubicBezTo>
                  <a:lnTo>
                    <a:pt x="1905584" y="507360"/>
                  </a:lnTo>
                  <a:lnTo>
                    <a:pt x="0" y="507360"/>
                  </a:lnTo>
                  <a:lnTo>
                    <a:pt x="0" y="113251"/>
                  </a:lnTo>
                  <a:cubicBezTo>
                    <a:pt x="0" y="51162"/>
                    <a:pt x="51327" y="0"/>
                    <a:pt x="113454" y="0"/>
                  </a:cubicBezTo>
                  <a:close/>
                </a:path>
              </a:pathLst>
            </a:custGeom>
            <a:solidFill>
              <a:srgbClr val="F0F0F0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algn="ctr" defTabSz="914445">
                <a:defRPr/>
              </a:pPr>
              <a:endParaRPr lang="en-US" sz="2000" b="1" kern="0" noProof="1">
                <a:solidFill>
                  <a:srgbClr val="2E2E38">
                    <a:lumMod val="75000"/>
                  </a:srgbClr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6EBBDA7-1393-0929-019E-4427DE381B00}"/>
                </a:ext>
              </a:extLst>
            </p:cNvPr>
            <p:cNvSpPr/>
            <p:nvPr/>
          </p:nvSpPr>
          <p:spPr>
            <a:xfrm>
              <a:off x="6360515" y="2656074"/>
              <a:ext cx="1905584" cy="507360"/>
            </a:xfrm>
            <a:custGeom>
              <a:avLst/>
              <a:gdLst>
                <a:gd name="connsiteX0" fmla="*/ 113454 w 1905584"/>
                <a:gd name="connsiteY0" fmla="*/ 0 h 507360"/>
                <a:gd name="connsiteX1" fmla="*/ 264985 w 1905584"/>
                <a:gd name="connsiteY1" fmla="*/ 0 h 507360"/>
                <a:gd name="connsiteX2" fmla="*/ 1640598 w 1905584"/>
                <a:gd name="connsiteY2" fmla="*/ 0 h 507360"/>
                <a:gd name="connsiteX3" fmla="*/ 1792130 w 1905584"/>
                <a:gd name="connsiteY3" fmla="*/ 0 h 507360"/>
                <a:gd name="connsiteX4" fmla="*/ 1905584 w 1905584"/>
                <a:gd name="connsiteY4" fmla="*/ 113251 h 507360"/>
                <a:gd name="connsiteX5" fmla="*/ 1905584 w 1905584"/>
                <a:gd name="connsiteY5" fmla="*/ 507360 h 507360"/>
                <a:gd name="connsiteX6" fmla="*/ 1640598 w 1905584"/>
                <a:gd name="connsiteY6" fmla="*/ 507360 h 507360"/>
                <a:gd name="connsiteX7" fmla="*/ 264985 w 1905584"/>
                <a:gd name="connsiteY7" fmla="*/ 507360 h 507360"/>
                <a:gd name="connsiteX8" fmla="*/ 0 w 1905584"/>
                <a:gd name="connsiteY8" fmla="*/ 507360 h 507360"/>
                <a:gd name="connsiteX9" fmla="*/ 0 w 1905584"/>
                <a:gd name="connsiteY9" fmla="*/ 113251 h 507360"/>
                <a:gd name="connsiteX10" fmla="*/ 113454 w 1905584"/>
                <a:gd name="connsiteY10" fmla="*/ 0 h 507360"/>
                <a:gd name="connsiteX0" fmla="*/ 113454 w 1905584"/>
                <a:gd name="connsiteY0" fmla="*/ 0 h 507360"/>
                <a:gd name="connsiteX1" fmla="*/ 1640598 w 1905584"/>
                <a:gd name="connsiteY1" fmla="*/ 0 h 507360"/>
                <a:gd name="connsiteX2" fmla="*/ 1792130 w 1905584"/>
                <a:gd name="connsiteY2" fmla="*/ 0 h 507360"/>
                <a:gd name="connsiteX3" fmla="*/ 1905584 w 1905584"/>
                <a:gd name="connsiteY3" fmla="*/ 113251 h 507360"/>
                <a:gd name="connsiteX4" fmla="*/ 1905584 w 1905584"/>
                <a:gd name="connsiteY4" fmla="*/ 507360 h 507360"/>
                <a:gd name="connsiteX5" fmla="*/ 1640598 w 1905584"/>
                <a:gd name="connsiteY5" fmla="*/ 507360 h 507360"/>
                <a:gd name="connsiteX6" fmla="*/ 264985 w 1905584"/>
                <a:gd name="connsiteY6" fmla="*/ 507360 h 507360"/>
                <a:gd name="connsiteX7" fmla="*/ 0 w 1905584"/>
                <a:gd name="connsiteY7" fmla="*/ 507360 h 507360"/>
                <a:gd name="connsiteX8" fmla="*/ 0 w 1905584"/>
                <a:gd name="connsiteY8" fmla="*/ 113251 h 507360"/>
                <a:gd name="connsiteX9" fmla="*/ 113454 w 1905584"/>
                <a:gd name="connsiteY9" fmla="*/ 0 h 507360"/>
                <a:gd name="connsiteX0" fmla="*/ 113454 w 1905584"/>
                <a:gd name="connsiteY0" fmla="*/ 0 h 507360"/>
                <a:gd name="connsiteX1" fmla="*/ 1792130 w 1905584"/>
                <a:gd name="connsiteY1" fmla="*/ 0 h 507360"/>
                <a:gd name="connsiteX2" fmla="*/ 1905584 w 1905584"/>
                <a:gd name="connsiteY2" fmla="*/ 113251 h 507360"/>
                <a:gd name="connsiteX3" fmla="*/ 1905584 w 1905584"/>
                <a:gd name="connsiteY3" fmla="*/ 507360 h 507360"/>
                <a:gd name="connsiteX4" fmla="*/ 1640598 w 1905584"/>
                <a:gd name="connsiteY4" fmla="*/ 507360 h 507360"/>
                <a:gd name="connsiteX5" fmla="*/ 264985 w 1905584"/>
                <a:gd name="connsiteY5" fmla="*/ 507360 h 507360"/>
                <a:gd name="connsiteX6" fmla="*/ 0 w 1905584"/>
                <a:gd name="connsiteY6" fmla="*/ 507360 h 507360"/>
                <a:gd name="connsiteX7" fmla="*/ 0 w 1905584"/>
                <a:gd name="connsiteY7" fmla="*/ 113251 h 507360"/>
                <a:gd name="connsiteX8" fmla="*/ 113454 w 1905584"/>
                <a:gd name="connsiteY8" fmla="*/ 0 h 507360"/>
                <a:gd name="connsiteX0" fmla="*/ 113454 w 1905584"/>
                <a:gd name="connsiteY0" fmla="*/ 0 h 507360"/>
                <a:gd name="connsiteX1" fmla="*/ 1792130 w 1905584"/>
                <a:gd name="connsiteY1" fmla="*/ 0 h 507360"/>
                <a:gd name="connsiteX2" fmla="*/ 1905584 w 1905584"/>
                <a:gd name="connsiteY2" fmla="*/ 113251 h 507360"/>
                <a:gd name="connsiteX3" fmla="*/ 1905584 w 1905584"/>
                <a:gd name="connsiteY3" fmla="*/ 507360 h 507360"/>
                <a:gd name="connsiteX4" fmla="*/ 1640598 w 1905584"/>
                <a:gd name="connsiteY4" fmla="*/ 507360 h 507360"/>
                <a:gd name="connsiteX5" fmla="*/ 0 w 1905584"/>
                <a:gd name="connsiteY5" fmla="*/ 507360 h 507360"/>
                <a:gd name="connsiteX6" fmla="*/ 0 w 1905584"/>
                <a:gd name="connsiteY6" fmla="*/ 113251 h 507360"/>
                <a:gd name="connsiteX7" fmla="*/ 113454 w 1905584"/>
                <a:gd name="connsiteY7" fmla="*/ 0 h 507360"/>
                <a:gd name="connsiteX0" fmla="*/ 113454 w 1905584"/>
                <a:gd name="connsiteY0" fmla="*/ 0 h 507360"/>
                <a:gd name="connsiteX1" fmla="*/ 1792130 w 1905584"/>
                <a:gd name="connsiteY1" fmla="*/ 0 h 507360"/>
                <a:gd name="connsiteX2" fmla="*/ 1905584 w 1905584"/>
                <a:gd name="connsiteY2" fmla="*/ 113251 h 507360"/>
                <a:gd name="connsiteX3" fmla="*/ 1905584 w 1905584"/>
                <a:gd name="connsiteY3" fmla="*/ 507360 h 507360"/>
                <a:gd name="connsiteX4" fmla="*/ 0 w 1905584"/>
                <a:gd name="connsiteY4" fmla="*/ 507360 h 507360"/>
                <a:gd name="connsiteX5" fmla="*/ 0 w 1905584"/>
                <a:gd name="connsiteY5" fmla="*/ 113251 h 507360"/>
                <a:gd name="connsiteX6" fmla="*/ 113454 w 1905584"/>
                <a:gd name="connsiteY6" fmla="*/ 0 h 50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584" h="507360">
                  <a:moveTo>
                    <a:pt x="113454" y="0"/>
                  </a:moveTo>
                  <a:lnTo>
                    <a:pt x="1792130" y="0"/>
                  </a:lnTo>
                  <a:cubicBezTo>
                    <a:pt x="1854257" y="0"/>
                    <a:pt x="1905584" y="51162"/>
                    <a:pt x="1905584" y="113251"/>
                  </a:cubicBezTo>
                  <a:lnTo>
                    <a:pt x="1905584" y="507360"/>
                  </a:lnTo>
                  <a:lnTo>
                    <a:pt x="0" y="507360"/>
                  </a:lnTo>
                  <a:lnTo>
                    <a:pt x="0" y="113251"/>
                  </a:lnTo>
                  <a:cubicBezTo>
                    <a:pt x="0" y="51162"/>
                    <a:pt x="51327" y="0"/>
                    <a:pt x="113454" y="0"/>
                  </a:cubicBezTo>
                  <a:close/>
                </a:path>
              </a:pathLst>
            </a:custGeom>
            <a:solidFill>
              <a:srgbClr val="C0C0C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 defTabSz="914445">
                <a:defRPr/>
              </a:pPr>
              <a:endParaRPr lang="en-US" sz="2000" b="1" kern="0" noProof="1">
                <a:solidFill>
                  <a:srgbClr val="2E2E38">
                    <a:lumMod val="75000"/>
                  </a:srgbClr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E9A7CF6-3EB7-78BF-13B8-98FF9DA4E55A}"/>
                </a:ext>
              </a:extLst>
            </p:cNvPr>
            <p:cNvSpPr/>
            <p:nvPr/>
          </p:nvSpPr>
          <p:spPr>
            <a:xfrm>
              <a:off x="8897697" y="5290795"/>
              <a:ext cx="1905584" cy="507360"/>
            </a:xfrm>
            <a:custGeom>
              <a:avLst/>
              <a:gdLst>
                <a:gd name="connsiteX0" fmla="*/ 0 w 1905584"/>
                <a:gd name="connsiteY0" fmla="*/ 0 h 507360"/>
                <a:gd name="connsiteX1" fmla="*/ 1905584 w 1905584"/>
                <a:gd name="connsiteY1" fmla="*/ 0 h 507360"/>
                <a:gd name="connsiteX2" fmla="*/ 1905584 w 1905584"/>
                <a:gd name="connsiteY2" fmla="*/ 394109 h 507360"/>
                <a:gd name="connsiteX3" fmla="*/ 1792130 w 1905584"/>
                <a:gd name="connsiteY3" fmla="*/ 507360 h 507360"/>
                <a:gd name="connsiteX4" fmla="*/ 113454 w 1905584"/>
                <a:gd name="connsiteY4" fmla="*/ 507360 h 507360"/>
                <a:gd name="connsiteX5" fmla="*/ 0 w 1905584"/>
                <a:gd name="connsiteY5" fmla="*/ 394109 h 50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584" h="507360">
                  <a:moveTo>
                    <a:pt x="0" y="0"/>
                  </a:moveTo>
                  <a:lnTo>
                    <a:pt x="1905584" y="0"/>
                  </a:lnTo>
                  <a:lnTo>
                    <a:pt x="1905584" y="394109"/>
                  </a:lnTo>
                  <a:cubicBezTo>
                    <a:pt x="1905584" y="456198"/>
                    <a:pt x="1854257" y="507360"/>
                    <a:pt x="1792130" y="507360"/>
                  </a:cubicBezTo>
                  <a:lnTo>
                    <a:pt x="113454" y="507360"/>
                  </a:lnTo>
                  <a:cubicBezTo>
                    <a:pt x="51327" y="507360"/>
                    <a:pt x="0" y="456198"/>
                    <a:pt x="0" y="394109"/>
                  </a:cubicBezTo>
                  <a:close/>
                </a:path>
              </a:pathLst>
            </a:custGeom>
            <a:solidFill>
              <a:srgbClr val="00A3AE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algn="ctr" defTabSz="914445">
                <a:defRPr/>
              </a:pPr>
              <a:endParaRPr lang="en-US" sz="2000" b="1" kern="0" noProof="1">
                <a:solidFill>
                  <a:srgbClr val="2E2E38">
                    <a:lumMod val="75000"/>
                  </a:srgbClr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892CBCB-07F5-2165-8899-54D78F6F188D}"/>
                </a:ext>
              </a:extLst>
            </p:cNvPr>
            <p:cNvGrpSpPr/>
            <p:nvPr/>
          </p:nvGrpSpPr>
          <p:grpSpPr>
            <a:xfrm>
              <a:off x="2064310" y="2725254"/>
              <a:ext cx="370298" cy="303342"/>
              <a:chOff x="2064310" y="2725254"/>
              <a:chExt cx="370298" cy="303342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B5CAEEE-D70B-987A-6E73-27FAE9829F6F}"/>
                  </a:ext>
                </a:extLst>
              </p:cNvPr>
              <p:cNvSpPr/>
              <p:nvPr/>
            </p:nvSpPr>
            <p:spPr>
              <a:xfrm>
                <a:off x="2064310" y="2725254"/>
                <a:ext cx="303342" cy="303342"/>
              </a:xfrm>
              <a:prstGeom prst="ellipse">
                <a:avLst/>
              </a:prstGeom>
              <a:solidFill>
                <a:srgbClr val="999999">
                  <a:lumMod val="20000"/>
                  <a:lumOff val="80000"/>
                </a:srgbClr>
              </a:solidFill>
              <a:ln w="25400" cap="flat" cmpd="sng" algn="ctr">
                <a:solidFill>
                  <a:srgbClr val="F0F0F0"/>
                </a:solidFill>
                <a:prstDash val="solid"/>
              </a:ln>
              <a:effectLst/>
            </p:spPr>
            <p:txBody>
              <a:bodyPr rtlCol="0" anchor="t" anchorCtr="0"/>
              <a:lstStyle/>
              <a:p>
                <a:pPr algn="ctr" defTabSz="914445">
                  <a:defRPr/>
                </a:pPr>
                <a:endParaRPr lang="en-US" sz="1200" kern="0" dirty="0">
                  <a:solidFill>
                    <a:srgbClr val="2E2E38">
                      <a:lumMod val="75000"/>
                    </a:srgbClr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7D3B99A-6D09-A497-740C-3995858EB7EF}"/>
                  </a:ext>
                </a:extLst>
              </p:cNvPr>
              <p:cNvSpPr txBox="1"/>
              <p:nvPr/>
            </p:nvSpPr>
            <p:spPr>
              <a:xfrm>
                <a:off x="2179352" y="2773420"/>
                <a:ext cx="255256" cy="157759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defTabSz="914445">
                  <a:lnSpc>
                    <a:spcPct val="85000"/>
                  </a:lnSpc>
                  <a:spcAft>
                    <a:spcPts val="600"/>
                  </a:spcAft>
                  <a:buClr>
                    <a:srgbClr val="FFE600"/>
                  </a:buClr>
                  <a:buSzPct val="70000"/>
                  <a:defRPr/>
                </a:pPr>
                <a:r>
                  <a:rPr lang="en-US" sz="1601" b="1" kern="0" dirty="0">
                    <a:solidFill>
                      <a:srgbClr val="2E2E38">
                        <a:lumMod val="75000"/>
                      </a:srgbClr>
                    </a:solidFill>
                    <a:latin typeface="Arial"/>
                    <a:cs typeface="Arial"/>
                    <a:sym typeface="Arial"/>
                  </a:rPr>
                  <a:t>1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16578BA-186C-7035-A311-06500D7AD60F}"/>
                </a:ext>
              </a:extLst>
            </p:cNvPr>
            <p:cNvGrpSpPr/>
            <p:nvPr/>
          </p:nvGrpSpPr>
          <p:grpSpPr>
            <a:xfrm>
              <a:off x="4630753" y="5402943"/>
              <a:ext cx="370298" cy="303342"/>
              <a:chOff x="2064310" y="2725254"/>
              <a:chExt cx="370298" cy="30334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3513F5A-3874-0E5F-3DBF-DEDED01A3F9A}"/>
                  </a:ext>
                </a:extLst>
              </p:cNvPr>
              <p:cNvSpPr/>
              <p:nvPr/>
            </p:nvSpPr>
            <p:spPr>
              <a:xfrm>
                <a:off x="2064310" y="2725254"/>
                <a:ext cx="303342" cy="303342"/>
              </a:xfrm>
              <a:prstGeom prst="ellipse">
                <a:avLst/>
              </a:prstGeom>
              <a:solidFill>
                <a:srgbClr val="999999">
                  <a:lumMod val="20000"/>
                  <a:lumOff val="80000"/>
                </a:srgbClr>
              </a:solidFill>
              <a:ln w="25400" cap="flat" cmpd="sng" algn="ctr">
                <a:solidFill>
                  <a:srgbClr val="FFE600"/>
                </a:solidFill>
                <a:prstDash val="solid"/>
              </a:ln>
              <a:effectLst/>
            </p:spPr>
            <p:txBody>
              <a:bodyPr rtlCol="0" anchor="t" anchorCtr="0"/>
              <a:lstStyle/>
              <a:p>
                <a:pPr algn="ctr" defTabSz="914445">
                  <a:defRPr/>
                </a:pPr>
                <a:endParaRPr lang="en-US" sz="1200" kern="0" dirty="0">
                  <a:solidFill>
                    <a:srgbClr val="2E2E38">
                      <a:lumMod val="75000"/>
                    </a:srgbClr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6AB08A-CDC4-0DB0-82AE-DDC36867FE2F}"/>
                  </a:ext>
                </a:extLst>
              </p:cNvPr>
              <p:cNvSpPr txBox="1"/>
              <p:nvPr/>
            </p:nvSpPr>
            <p:spPr>
              <a:xfrm>
                <a:off x="2179352" y="2773420"/>
                <a:ext cx="255256" cy="157759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defTabSz="914445">
                  <a:lnSpc>
                    <a:spcPct val="85000"/>
                  </a:lnSpc>
                  <a:spcAft>
                    <a:spcPts val="600"/>
                  </a:spcAft>
                  <a:buClr>
                    <a:srgbClr val="FFE600"/>
                  </a:buClr>
                  <a:buSzPct val="70000"/>
                  <a:defRPr/>
                </a:pPr>
                <a:r>
                  <a:rPr lang="en-US" sz="1601" b="1" kern="0" dirty="0">
                    <a:solidFill>
                      <a:srgbClr val="2E2E38">
                        <a:lumMod val="75000"/>
                      </a:srgbClr>
                    </a:solidFill>
                    <a:latin typeface="Arial"/>
                    <a:cs typeface="Arial"/>
                    <a:sym typeface="Arial"/>
                  </a:rPr>
                  <a:t>2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7F38895-1718-C5FF-2194-34FF13460FE8}"/>
                </a:ext>
              </a:extLst>
            </p:cNvPr>
            <p:cNvGrpSpPr/>
            <p:nvPr/>
          </p:nvGrpSpPr>
          <p:grpSpPr>
            <a:xfrm>
              <a:off x="7128158" y="2739251"/>
              <a:ext cx="370298" cy="303342"/>
              <a:chOff x="2064310" y="2725254"/>
              <a:chExt cx="370298" cy="30334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0AAEA36-4AE9-E76E-BB98-F1C9E7D376A6}"/>
                  </a:ext>
                </a:extLst>
              </p:cNvPr>
              <p:cNvSpPr/>
              <p:nvPr/>
            </p:nvSpPr>
            <p:spPr>
              <a:xfrm>
                <a:off x="2064310" y="2725254"/>
                <a:ext cx="303342" cy="303342"/>
              </a:xfrm>
              <a:prstGeom prst="ellipse">
                <a:avLst/>
              </a:prstGeom>
              <a:solidFill>
                <a:srgbClr val="999999">
                  <a:lumMod val="20000"/>
                  <a:lumOff val="80000"/>
                </a:srgbClr>
              </a:solidFill>
              <a:ln w="25400" cap="flat" cmpd="sng" algn="ctr">
                <a:solidFill>
                  <a:srgbClr val="C0C0C0"/>
                </a:solidFill>
                <a:prstDash val="solid"/>
              </a:ln>
              <a:effectLst/>
            </p:spPr>
            <p:txBody>
              <a:bodyPr rtlCol="0" anchor="t" anchorCtr="0"/>
              <a:lstStyle/>
              <a:p>
                <a:pPr algn="ctr" defTabSz="914445">
                  <a:defRPr/>
                </a:pPr>
                <a:endParaRPr lang="en-US" sz="1200" kern="0" dirty="0">
                  <a:solidFill>
                    <a:srgbClr val="2E2E38">
                      <a:lumMod val="75000"/>
                    </a:srgbClr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36AE75D-D5BC-EDD3-1403-2A2731E9564C}"/>
                  </a:ext>
                </a:extLst>
              </p:cNvPr>
              <p:cNvSpPr txBox="1"/>
              <p:nvPr/>
            </p:nvSpPr>
            <p:spPr>
              <a:xfrm>
                <a:off x="2179352" y="2773420"/>
                <a:ext cx="255256" cy="1409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36576" rIns="0" bIns="0" rtlCol="0">
                <a:spAutoFit/>
              </a:bodyPr>
              <a:lstStyle/>
              <a:p>
                <a:pPr defTabSz="914445">
                  <a:lnSpc>
                    <a:spcPct val="85000"/>
                  </a:lnSpc>
                  <a:spcAft>
                    <a:spcPts val="600"/>
                  </a:spcAft>
                  <a:buClr>
                    <a:srgbClr val="FFE600"/>
                  </a:buClr>
                  <a:buSzPct val="70000"/>
                  <a:defRPr/>
                </a:pPr>
                <a:r>
                  <a:rPr lang="en-US" sz="1400" b="1" kern="0" dirty="0">
                    <a:solidFill>
                      <a:srgbClr val="2E2E38">
                        <a:lumMod val="75000"/>
                      </a:srgbClr>
                    </a:solidFill>
                    <a:latin typeface="Arial"/>
                    <a:cs typeface="Arial"/>
                    <a:sym typeface="Arial"/>
                  </a:rPr>
                  <a:t>3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4ED4F85-9B84-077A-83F3-79E7023F12E7}"/>
                </a:ext>
              </a:extLst>
            </p:cNvPr>
            <p:cNvGrpSpPr/>
            <p:nvPr/>
          </p:nvGrpSpPr>
          <p:grpSpPr>
            <a:xfrm>
              <a:off x="9665340" y="5373061"/>
              <a:ext cx="370298" cy="303342"/>
              <a:chOff x="2064310" y="2725254"/>
              <a:chExt cx="370298" cy="303342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D736DB2-C69D-86ED-1885-991618CD8D51}"/>
                  </a:ext>
                </a:extLst>
              </p:cNvPr>
              <p:cNvSpPr/>
              <p:nvPr/>
            </p:nvSpPr>
            <p:spPr>
              <a:xfrm>
                <a:off x="2064310" y="2725254"/>
                <a:ext cx="303342" cy="303342"/>
              </a:xfrm>
              <a:prstGeom prst="ellipse">
                <a:avLst/>
              </a:prstGeom>
              <a:solidFill>
                <a:srgbClr val="999999">
                  <a:lumMod val="20000"/>
                  <a:lumOff val="80000"/>
                </a:srgbClr>
              </a:solidFill>
              <a:ln w="25400" cap="flat" cmpd="sng" algn="ctr">
                <a:solidFill>
                  <a:srgbClr val="C0C0C0"/>
                </a:solidFill>
                <a:prstDash val="solid"/>
              </a:ln>
              <a:effectLst/>
            </p:spPr>
            <p:txBody>
              <a:bodyPr rtlCol="0" anchor="t" anchorCtr="0"/>
              <a:lstStyle/>
              <a:p>
                <a:pPr algn="ctr" defTabSz="914445">
                  <a:defRPr/>
                </a:pPr>
                <a:endParaRPr lang="en-US" sz="1200" kern="0" dirty="0">
                  <a:solidFill>
                    <a:srgbClr val="2E2E38">
                      <a:lumMod val="75000"/>
                    </a:srgbClr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3B8F92A-11D4-EDBE-4BC6-0260714C2484}"/>
                  </a:ext>
                </a:extLst>
              </p:cNvPr>
              <p:cNvSpPr txBox="1"/>
              <p:nvPr/>
            </p:nvSpPr>
            <p:spPr>
              <a:xfrm>
                <a:off x="2179352" y="2773420"/>
                <a:ext cx="255256" cy="157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36576" rIns="0" bIns="0" rtlCol="0">
                <a:spAutoFit/>
              </a:bodyPr>
              <a:lstStyle/>
              <a:p>
                <a:pPr defTabSz="914445">
                  <a:lnSpc>
                    <a:spcPct val="85000"/>
                  </a:lnSpc>
                  <a:spcAft>
                    <a:spcPts val="600"/>
                  </a:spcAft>
                  <a:buClr>
                    <a:srgbClr val="FFE600"/>
                  </a:buClr>
                  <a:buSzPct val="70000"/>
                  <a:defRPr/>
                </a:pPr>
                <a:r>
                  <a:rPr lang="en-US" sz="1601" b="1" kern="0" dirty="0">
                    <a:solidFill>
                      <a:srgbClr val="2E2E38">
                        <a:lumMod val="75000"/>
                      </a:srgbClr>
                    </a:solidFill>
                    <a:latin typeface="Arial"/>
                    <a:cs typeface="Arial"/>
                    <a:sym typeface="Arial"/>
                  </a:rPr>
                  <a:t>4</a:t>
                </a: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7921FD7-4C59-5A46-8710-F63148D0D74E}"/>
              </a:ext>
            </a:extLst>
          </p:cNvPr>
          <p:cNvSpPr txBox="1"/>
          <p:nvPr/>
        </p:nvSpPr>
        <p:spPr>
          <a:xfrm>
            <a:off x="1960962" y="4565767"/>
            <a:ext cx="2528250" cy="230832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defTabSz="914445">
              <a:defRPr/>
            </a:pPr>
            <a:r>
              <a:rPr lang="en-US" kern="0" noProof="1">
                <a:solidFill>
                  <a:srgbClr val="2E2E38">
                    <a:lumMod val="75000"/>
                  </a:srgbClr>
                </a:solidFill>
                <a:latin typeface="EYInterstate Light"/>
                <a:cs typeface="Arial"/>
                <a:sym typeface="Arial"/>
              </a:rPr>
              <a:t>Collaboration with local Influencers and Partners to increase visibility and credibility in the targeted countries such as Vietnam,Taiwan,Turkey and Romania</a:t>
            </a:r>
          </a:p>
        </p:txBody>
      </p:sp>
    </p:spTree>
    <p:extLst>
      <p:ext uri="{BB962C8B-B14F-4D97-AF65-F5344CB8AC3E}">
        <p14:creationId xmlns:p14="http://schemas.microsoft.com/office/powerpoint/2010/main" val="3391884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4FA222-BE87-7419-FDB5-DE75C247DB5C}"/>
              </a:ext>
            </a:extLst>
          </p:cNvPr>
          <p:cNvSpPr/>
          <p:nvPr/>
        </p:nvSpPr>
        <p:spPr bwMode="gray">
          <a:xfrm>
            <a:off x="0" y="-38099"/>
            <a:ext cx="18287999" cy="10325099"/>
          </a:xfrm>
          <a:prstGeom prst="rect">
            <a:avLst/>
          </a:prstGeom>
          <a:solidFill>
            <a:srgbClr val="000000">
              <a:alpha val="67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13701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96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7BCB88-6B5A-17F9-BDB3-7087CE88D1DE}"/>
              </a:ext>
            </a:extLst>
          </p:cNvPr>
          <p:cNvSpPr txBox="1"/>
          <p:nvPr/>
        </p:nvSpPr>
        <p:spPr>
          <a:xfrm>
            <a:off x="4419600" y="4543915"/>
            <a:ext cx="7703882" cy="116106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marL="0" marR="0" lvl="0" indent="0" algn="ctr" defTabSz="914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THANK YOU</a:t>
            </a:r>
            <a:endParaRPr kumimoji="0" lang="en-US" sz="6600" b="1" i="0" u="none" strike="sng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960CC3E-0F81-220F-B18F-D4C962C76DDA}"/>
              </a:ext>
            </a:extLst>
          </p:cNvPr>
          <p:cNvGrpSpPr/>
          <p:nvPr/>
        </p:nvGrpSpPr>
        <p:grpSpPr>
          <a:xfrm>
            <a:off x="762000" y="1280461"/>
            <a:ext cx="457200" cy="3863040"/>
            <a:chOff x="914400" y="1284767"/>
            <a:chExt cx="304800" cy="804973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2747596-684F-A2F5-268C-B58277606984}"/>
                </a:ext>
              </a:extLst>
            </p:cNvPr>
            <p:cNvCxnSpPr/>
            <p:nvPr/>
          </p:nvCxnSpPr>
          <p:spPr>
            <a:xfrm>
              <a:off x="1066800" y="1485900"/>
              <a:ext cx="0" cy="7543800"/>
            </a:xfrm>
            <a:prstGeom prst="line">
              <a:avLst/>
            </a:prstGeom>
            <a:ln w="38100">
              <a:solidFill>
                <a:srgbClr val="00A3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FA13047-B553-E49E-0FE0-542303FD2D06}"/>
                </a:ext>
              </a:extLst>
            </p:cNvPr>
            <p:cNvSpPr/>
            <p:nvPr/>
          </p:nvSpPr>
          <p:spPr>
            <a:xfrm>
              <a:off x="914400" y="1284767"/>
              <a:ext cx="304800" cy="304800"/>
            </a:xfrm>
            <a:prstGeom prst="ellipse">
              <a:avLst/>
            </a:prstGeom>
            <a:solidFill>
              <a:srgbClr val="00A3AE"/>
            </a:solidFill>
            <a:ln>
              <a:solidFill>
                <a:srgbClr val="00A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53C9B59-B90C-8E1A-95C3-73C098C83F66}"/>
                </a:ext>
              </a:extLst>
            </p:cNvPr>
            <p:cNvSpPr/>
            <p:nvPr/>
          </p:nvSpPr>
          <p:spPr>
            <a:xfrm>
              <a:off x="914400" y="9029700"/>
              <a:ext cx="304800" cy="304800"/>
            </a:xfrm>
            <a:prstGeom prst="ellipse">
              <a:avLst/>
            </a:prstGeom>
            <a:solidFill>
              <a:srgbClr val="00A3AE"/>
            </a:solidFill>
            <a:ln>
              <a:solidFill>
                <a:srgbClr val="00A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BBA5948-2FD1-1E45-7ECD-9FC4A64BCC16}"/>
              </a:ext>
            </a:extLst>
          </p:cNvPr>
          <p:cNvGrpSpPr/>
          <p:nvPr/>
        </p:nvGrpSpPr>
        <p:grpSpPr>
          <a:xfrm>
            <a:off x="1643974" y="2355996"/>
            <a:ext cx="715926" cy="2396707"/>
            <a:chOff x="1676400" y="1608174"/>
            <a:chExt cx="715926" cy="219329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9F21E2E-834C-0BC4-12CA-4A07D3F5C3F0}"/>
                </a:ext>
              </a:extLst>
            </p:cNvPr>
            <p:cNvSpPr/>
            <p:nvPr/>
          </p:nvSpPr>
          <p:spPr>
            <a:xfrm>
              <a:off x="1676400" y="1608174"/>
              <a:ext cx="715926" cy="715926"/>
            </a:xfrm>
            <a:prstGeom prst="ellipse">
              <a:avLst/>
            </a:prstGeom>
            <a:ln w="38100">
              <a:solidFill>
                <a:srgbClr val="00A3AE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00A3A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3B76B10-444A-C7DF-56D7-238BE2848DC1}"/>
                </a:ext>
              </a:extLst>
            </p:cNvPr>
            <p:cNvSpPr/>
            <p:nvPr/>
          </p:nvSpPr>
          <p:spPr>
            <a:xfrm>
              <a:off x="1676400" y="3085539"/>
              <a:ext cx="715926" cy="715926"/>
            </a:xfrm>
            <a:prstGeom prst="ellipse">
              <a:avLst/>
            </a:prstGeom>
            <a:ln w="38100">
              <a:solidFill>
                <a:srgbClr val="00A3AE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00A3A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sp>
        <p:nvSpPr>
          <p:cNvPr id="21" name="Freeform 2">
            <a:extLst>
              <a:ext uri="{FF2B5EF4-FFF2-40B4-BE49-F238E27FC236}">
                <a16:creationId xmlns:a16="http://schemas.microsoft.com/office/drawing/2014/main" id="{C2CD32C3-9D7B-A84E-353F-B9404929F924}"/>
              </a:ext>
            </a:extLst>
          </p:cNvPr>
          <p:cNvSpPr/>
          <p:nvPr/>
        </p:nvSpPr>
        <p:spPr>
          <a:xfrm>
            <a:off x="10652053" y="0"/>
            <a:ext cx="7635947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777" r="-139499" b="-12777"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E5772-80B2-C216-0EFF-BF247EBEA4AB}"/>
              </a:ext>
            </a:extLst>
          </p:cNvPr>
          <p:cNvSpPr txBox="1"/>
          <p:nvPr/>
        </p:nvSpPr>
        <p:spPr>
          <a:xfrm>
            <a:off x="2639022" y="2355996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EYInterstate Light" panose="02000506000000020004" pitchFamily="2" charset="0"/>
              </a:rPr>
              <a:t>Findings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E039BE-256F-C965-5E22-3BF114D64035}"/>
              </a:ext>
            </a:extLst>
          </p:cNvPr>
          <p:cNvSpPr txBox="1"/>
          <p:nvPr/>
        </p:nvSpPr>
        <p:spPr>
          <a:xfrm>
            <a:off x="2623782" y="398852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Recommendations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C83AB3-B8F4-5797-EA8A-488150540B83}"/>
              </a:ext>
            </a:extLst>
          </p:cNvPr>
          <p:cNvSpPr txBox="1"/>
          <p:nvPr/>
        </p:nvSpPr>
        <p:spPr>
          <a:xfrm>
            <a:off x="1643974" y="1211880"/>
            <a:ext cx="4648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TABLE OF CONTENT</a:t>
            </a:r>
          </a:p>
        </p:txBody>
      </p:sp>
    </p:spTree>
    <p:extLst>
      <p:ext uri="{BB962C8B-B14F-4D97-AF65-F5344CB8AC3E}">
        <p14:creationId xmlns:p14="http://schemas.microsoft.com/office/powerpoint/2010/main" val="2118245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80157" cy="10287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4564D-1D3A-AD81-E1A1-8F7B3615C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09700"/>
            <a:ext cx="16764000" cy="76962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E003784-A498-AD6C-1273-4D2619EE9A71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1811000" cy="1996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DASHBOARD</a:t>
            </a:r>
            <a:br>
              <a:rPr lang="en-US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3810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3DF8A038-3A6F-24B9-267A-B37599C58C6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F91B19-6AEF-8113-95F7-2403F28A07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6068"/>
            <a:ext cx="18288000" cy="10272963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F737B7-2294-F615-9131-0078B40A94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26068"/>
            <a:ext cx="5181602" cy="103130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A646A-67C8-68DD-5C42-D88D965BD151}"/>
              </a:ext>
            </a:extLst>
          </p:cNvPr>
          <p:cNvSpPr txBox="1"/>
          <p:nvPr/>
        </p:nvSpPr>
        <p:spPr>
          <a:xfrm>
            <a:off x="304802" y="6438900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Findings</a:t>
            </a:r>
            <a:endParaRPr lang="en-US" sz="1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80157" cy="10287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02934-DE26-FBAE-C0BC-FF37B2E25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57300" y="914400"/>
            <a:ext cx="5609011" cy="1996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Highest Number of sales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6B59A-4B57-6153-C60B-BFBCBD82306D}"/>
              </a:ext>
            </a:extLst>
          </p:cNvPr>
          <p:cNvSpPr txBox="1"/>
          <p:nvPr/>
        </p:nvSpPr>
        <p:spPr>
          <a:xfrm>
            <a:off x="1066801" y="3291153"/>
            <a:ext cx="5367250" cy="5862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dirty="0"/>
              <a:t>Based on the data reviewed it was observed that Japan had the highest number of sales per region due to the following factors: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Effective market Strategies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Successful Product Features and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The competitive Pricing especially from ultimate package and Consultation.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02DC2-43F1-A14C-627E-EF65A8C8A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185" y="2221788"/>
            <a:ext cx="9232712" cy="58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8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80157" cy="10287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02934-DE26-FBAE-C0BC-FF37B2E25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57300" y="914400"/>
            <a:ext cx="5609011" cy="1996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Lowest 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Number of Sales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6B59A-4B57-6153-C60B-BFBCBD82306D}"/>
              </a:ext>
            </a:extLst>
          </p:cNvPr>
          <p:cNvSpPr txBox="1"/>
          <p:nvPr/>
        </p:nvSpPr>
        <p:spPr>
          <a:xfrm>
            <a:off x="1293549" y="3291153"/>
            <a:ext cx="5140501" cy="5862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dirty="0"/>
              <a:t>A review of the data set showed that Vietnam, Turkey, Taiwan, and Romania had the lowest number of sales per region due to the following factors: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Cultural Preference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Economic Conditions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Market Saturation.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07D7AF-4C75-5C68-E25B-AFF13A76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157" y="1790700"/>
            <a:ext cx="8741043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0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80157" cy="10287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02934-DE26-FBAE-C0BC-FF37B2E25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57300" y="914400"/>
            <a:ext cx="5609011" cy="1996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Number of Sales by Education.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6B59A-4B57-6153-C60B-BFBCBD82306D}"/>
              </a:ext>
            </a:extLst>
          </p:cNvPr>
          <p:cNvSpPr txBox="1"/>
          <p:nvPr/>
        </p:nvSpPr>
        <p:spPr>
          <a:xfrm>
            <a:off x="1293549" y="3291153"/>
            <a:ext cx="5140501" cy="5862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dirty="0"/>
              <a:t>A detailed analysis of the sample data showed that the customers with no degree had the highest number of sales, while the lowest sales was recorded amongst Bachelor degree holders.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A82D0-D2F8-A4EB-8473-B990851F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850" y="1485900"/>
            <a:ext cx="8258533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86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80157" cy="10287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02934-DE26-FBAE-C0BC-FF37B2E25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57300" y="914400"/>
            <a:ext cx="5609011" cy="1996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Annually Sales.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6B59A-4B57-6153-C60B-BFBCBD82306D}"/>
              </a:ext>
            </a:extLst>
          </p:cNvPr>
          <p:cNvSpPr txBox="1"/>
          <p:nvPr/>
        </p:nvSpPr>
        <p:spPr>
          <a:xfrm>
            <a:off x="1293549" y="3291153"/>
            <a:ext cx="5140501" cy="5862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dirty="0"/>
              <a:t>The analysis of the sample data showed that sales peaked in November and totally crashed in December.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03BC6-72FA-4F0D-4E9A-BA14584CC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543" y="1562100"/>
            <a:ext cx="8480157" cy="567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03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80157" cy="10287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02934-DE26-FBAE-C0BC-FF37B2E25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57300" y="914400"/>
            <a:ext cx="5609011" cy="1996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Number of Sales by Membership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6B59A-4B57-6153-C60B-BFBCBD82306D}"/>
              </a:ext>
            </a:extLst>
          </p:cNvPr>
          <p:cNvSpPr txBox="1"/>
          <p:nvPr/>
        </p:nvSpPr>
        <p:spPr>
          <a:xfrm>
            <a:off x="1293549" y="3291153"/>
            <a:ext cx="5140501" cy="5862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000" dirty="0"/>
              <a:t>Based on the findings, Ultimate package recorded the highest number of sales while the free membership package had no sales.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9E806-3BDB-68D2-5149-C60212CF4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157" y="723900"/>
            <a:ext cx="79724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72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itl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ey 2">
      <a:dk1>
        <a:srgbClr val="3C3C3C"/>
      </a:dk1>
      <a:lt1>
        <a:srgbClr val="FFFFFF"/>
      </a:lt1>
      <a:dk2>
        <a:srgbClr val="FFFFFF"/>
      </a:dk2>
      <a:lt2>
        <a:srgbClr val="FFFFFF"/>
      </a:lt2>
      <a:accent1>
        <a:srgbClr val="2D2D2D"/>
      </a:accent1>
      <a:accent2>
        <a:srgbClr val="FFE600"/>
      </a:accent2>
      <a:accent3>
        <a:srgbClr val="264C72"/>
      </a:accent3>
      <a:accent4>
        <a:srgbClr val="3C3C3C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B478E7365D094A8E37B1127F6E0824" ma:contentTypeVersion="10" ma:contentTypeDescription="Create a new document." ma:contentTypeScope="" ma:versionID="9bd3ea8834dd0170837af806e4412919">
  <xsd:schema xmlns:xsd="http://www.w3.org/2001/XMLSchema" xmlns:xs="http://www.w3.org/2001/XMLSchema" xmlns:p="http://schemas.microsoft.com/office/2006/metadata/properties" xmlns:ns2="9963b8bf-87f8-4562-81f0-3d6b00558838" xmlns:ns3="5ede034d-734b-4c1a-b626-5e08c35ef0ec" targetNamespace="http://schemas.microsoft.com/office/2006/metadata/properties" ma:root="true" ma:fieldsID="8b4006f13f14ddef067ba0050f065d13" ns2:_="" ns3:_="">
    <xsd:import namespace="9963b8bf-87f8-4562-81f0-3d6b00558838"/>
    <xsd:import namespace="5ede034d-734b-4c1a-b626-5e08c35ef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63b8bf-87f8-4562-81f0-3d6b005588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3ef62f9-2e07-484b-bd79-00aec90129f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de034d-734b-4c1a-b626-5e08c35ef0ec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252cca5-430f-4c0e-9652-a2a897f2bca4}" ma:internalName="TaxCatchAll" ma:showField="CatchAllData" ma:web="5ede034d-734b-4c1a-b626-5e08c35ef0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ede034d-734b-4c1a-b626-5e08c35ef0ec" xsi:nil="true"/>
    <lcf76f155ced4ddcb4097134ff3c332f xmlns="9963b8bf-87f8-4562-81f0-3d6b0055883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24924C8-DC4D-41A8-91A5-870B7F2881E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952821-E060-41F3-967A-86243D79EE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63b8bf-87f8-4562-81f0-3d6b00558838"/>
    <ds:schemaRef ds:uri="5ede034d-734b-4c1a-b626-5e08c35ef0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98AD98B-CD87-48A4-8AFC-1E64CA6A84D9}">
  <ds:schemaRefs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5ede034d-734b-4c1a-b626-5e08c35ef0ec"/>
    <ds:schemaRef ds:uri="9963b8bf-87f8-4562-81f0-3d6b0055883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23804</TotalTime>
  <Words>284</Words>
  <Application>Microsoft Office PowerPoint</Application>
  <PresentationFormat>Custom</PresentationFormat>
  <Paragraphs>35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EYInterstate</vt:lpstr>
      <vt:lpstr>Calibri</vt:lpstr>
      <vt:lpstr>Calibri Light</vt:lpstr>
      <vt:lpstr>EYInterstate Light</vt:lpstr>
      <vt:lpstr>Office Theme</vt:lpstr>
      <vt:lpstr>Custom Design</vt:lpstr>
      <vt:lpstr>6_EY light background</vt:lpstr>
      <vt:lpstr>1_Custom Design</vt:lpstr>
      <vt:lpstr>PowerPoint Presentation</vt:lpstr>
      <vt:lpstr>PowerPoint Presentation</vt:lpstr>
      <vt:lpstr>PowerPoint Presentation</vt:lpstr>
      <vt:lpstr>PowerPoint Presentation</vt:lpstr>
      <vt:lpstr>Highest Number of sales  </vt:lpstr>
      <vt:lpstr>Lowest Number of Sales  </vt:lpstr>
      <vt:lpstr>Total Number of Sales by Education.  </vt:lpstr>
      <vt:lpstr>Annually Sales.  </vt:lpstr>
      <vt:lpstr>Total Number of Sales by Membership  </vt:lpstr>
      <vt:lpstr>PowerPoint Presentation</vt:lpstr>
      <vt:lpstr>Recommendation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Gbenga Olanrewaju</dc:creator>
  <cp:lastModifiedBy>Jeffery O Esekie</cp:lastModifiedBy>
  <cp:revision>9</cp:revision>
  <dcterms:created xsi:type="dcterms:W3CDTF">2006-08-16T00:00:00Z</dcterms:created>
  <dcterms:modified xsi:type="dcterms:W3CDTF">2024-02-17T11:59:10Z</dcterms:modified>
  <dc:identifier>DAF5HX9GLvc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0x010100D7B478E7365D094A8E37B1127F6E0824</vt:lpwstr>
  </property>
  <property fmtid="{D5CDD505-2E9C-101B-9397-08002B2CF9AE}" pid="3" name="MediaServiceImageTags">
    <vt:lpwstr/>
  </property>
  <property fmtid="{D5CDD505-2E9C-101B-9397-08002B2CF9AE}" pid="4" name="WppReportCurrencySymbol">
    <vt:lpwstr>$</vt:lpwstr>
  </property>
  <property fmtid="{D5CDD505-2E9C-101B-9397-08002B2CF9AE}" pid="5" name="WppReportDashboardTitleText">
    <vt:lpwstr>Dashboard</vt:lpwstr>
  </property>
  <property fmtid="{D5CDD505-2E9C-101B-9397-08002B2CF9AE}" pid="6" name="WppReportIsTocUpdateRecommended">
    <vt:bool>true</vt:bool>
  </property>
  <property fmtid="{D5CDD505-2E9C-101B-9397-08002B2CF9AE}" pid="7" name="WppReportShortPageNumberFormat">
    <vt:lpwstr>Page &lt;#&gt;</vt:lpwstr>
  </property>
  <property fmtid="{D5CDD505-2E9C-101B-9397-08002B2CF9AE}" pid="8" name="WppReportLongPageNumberFormat">
    <vt:lpwstr>Page &lt;#&gt; of &lt;PageCount&gt;</vt:lpwstr>
  </property>
  <property fmtid="{D5CDD505-2E9C-101B-9397-08002B2CF9AE}" pid="9" name="WppReportDate">
    <vt:lpwstr/>
  </property>
  <property fmtid="{D5CDD505-2E9C-101B-9397-08002B2CF9AE}" pid="10" name="WppReportDraft">
    <vt:lpwstr>(Draft)</vt:lpwstr>
  </property>
  <property fmtid="{D5CDD505-2E9C-101B-9397-08002B2CF9AE}" pid="11" name="WppReportVersion">
    <vt:lpwstr>Version 1.0</vt:lpwstr>
  </property>
  <property fmtid="{D5CDD505-2E9C-101B-9397-08002B2CF9AE}" pid="12" name="WppReportTocTitleText">
    <vt:lpwstr>Table of contents</vt:lpwstr>
  </property>
  <property fmtid="{D5CDD505-2E9C-101B-9397-08002B2CF9AE}" pid="13" name="WppReportPropertiesLastWrittenToDocument">
    <vt:filetime>2024-02-14T08:48:04Z</vt:filetime>
  </property>
</Properties>
</file>